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02" r:id="rId4"/>
    <p:sldMasterId id="2147483708" r:id="rId5"/>
    <p:sldMasterId id="2147483734" r:id="rId6"/>
    <p:sldMasterId id="2147483746" r:id="rId7"/>
  </p:sldMasterIdLst>
  <p:notesMasterIdLst>
    <p:notesMasterId r:id="rId38"/>
  </p:notesMasterIdLst>
  <p:sldIdLst>
    <p:sldId id="2619" r:id="rId8"/>
    <p:sldId id="2634" r:id="rId9"/>
    <p:sldId id="2655" r:id="rId10"/>
    <p:sldId id="2683" r:id="rId11"/>
    <p:sldId id="2662" r:id="rId12"/>
    <p:sldId id="2680" r:id="rId13"/>
    <p:sldId id="4293" r:id="rId14"/>
    <p:sldId id="4300" r:id="rId15"/>
    <p:sldId id="4299" r:id="rId16"/>
    <p:sldId id="2669" r:id="rId17"/>
    <p:sldId id="2670" r:id="rId18"/>
    <p:sldId id="2671" r:id="rId19"/>
    <p:sldId id="4297" r:id="rId20"/>
    <p:sldId id="4294" r:id="rId21"/>
    <p:sldId id="4308" r:id="rId22"/>
    <p:sldId id="4311" r:id="rId23"/>
    <p:sldId id="4312" r:id="rId24"/>
    <p:sldId id="4314" r:id="rId25"/>
    <p:sldId id="2674" r:id="rId26"/>
    <p:sldId id="2676" r:id="rId27"/>
    <p:sldId id="4290" r:id="rId28"/>
    <p:sldId id="2677" r:id="rId29"/>
    <p:sldId id="2627" r:id="rId30"/>
    <p:sldId id="4288" r:id="rId31"/>
    <p:sldId id="2628" r:id="rId32"/>
    <p:sldId id="2629" r:id="rId33"/>
    <p:sldId id="4309" r:id="rId34"/>
    <p:sldId id="4285" r:id="rId35"/>
    <p:sldId id="4286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F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F3827-05E6-4145-B9E9-79C5B7E06C0D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5007C8BB-2500-4179-BE8D-4C773EBF8D96}">
      <dgm:prSet phldrT="[Text]" custT="1"/>
      <dgm:spPr/>
      <dgm:t>
        <a:bodyPr/>
        <a:lstStyle/>
        <a:p>
          <a:r>
            <a: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KHÁI NIỆM VỀ PHÂN SỐ</a:t>
          </a:r>
          <a:endParaRPr lang="en-US" sz="4000" dirty="0"/>
        </a:p>
      </dgm:t>
    </dgm:pt>
    <dgm:pt modelId="{D201BFC8-CABE-40A1-A4A7-37A879A59628}" type="parTrans" cxnId="{808C0CDC-A8D2-4A9B-9FEC-320027B4BF4B}">
      <dgm:prSet/>
      <dgm:spPr/>
      <dgm:t>
        <a:bodyPr/>
        <a:lstStyle/>
        <a:p>
          <a:endParaRPr lang="en-US"/>
        </a:p>
      </dgm:t>
    </dgm:pt>
    <dgm:pt modelId="{4BDF77BD-8F59-4EF3-AE6B-56D00F9FCE07}" type="sibTrans" cxnId="{808C0CDC-A8D2-4A9B-9FEC-320027B4BF4B}">
      <dgm:prSet/>
      <dgm:spPr/>
      <dgm:t>
        <a:bodyPr/>
        <a:lstStyle/>
        <a:p>
          <a:endParaRPr lang="en-US"/>
        </a:p>
      </dgm:t>
    </dgm:pt>
    <dgm:pt modelId="{9746D367-3690-433F-88B2-B9BD6B234BB5}" type="pres">
      <dgm:prSet presAssocID="{E8EF3827-05E6-4145-B9E9-79C5B7E06C0D}" presName="linearFlow" presStyleCnt="0">
        <dgm:presLayoutVars>
          <dgm:dir/>
          <dgm:resizeHandles val="exact"/>
        </dgm:presLayoutVars>
      </dgm:prSet>
      <dgm:spPr/>
    </dgm:pt>
    <dgm:pt modelId="{EB848366-06B8-4E57-B071-71B4391C1706}" type="pres">
      <dgm:prSet presAssocID="{5007C8BB-2500-4179-BE8D-4C773EBF8D96}" presName="composite" presStyleCnt="0"/>
      <dgm:spPr/>
    </dgm:pt>
    <dgm:pt modelId="{8CAA3B47-EC92-4B55-A33B-F8AC04A26058}" type="pres">
      <dgm:prSet presAssocID="{5007C8BB-2500-4179-BE8D-4C773EBF8D96}" presName="imgShp" presStyleLbl="fgImgPlace1" presStyleIdx="0" presStyleCnt="1" custScaleX="76813" custScaleY="62297" custLinFactNeighborX="-11695" custLinFactNeighborY="-7570"/>
      <dgm:spPr>
        <a:solidFill>
          <a:srgbClr val="FFFF00"/>
        </a:solidFill>
      </dgm:spPr>
    </dgm:pt>
    <dgm:pt modelId="{EAB05010-8F2D-4335-8A39-4B7B73DCB8E7}" type="pres">
      <dgm:prSet presAssocID="{5007C8BB-2500-4179-BE8D-4C773EBF8D96}" presName="txShp" presStyleLbl="node1" presStyleIdx="0" presStyleCnt="1" custScaleX="146423" custScaleY="53333" custLinFactNeighborX="-2220" custLinFactNeighborY="-69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A69AAB-E54E-4722-BF72-D6F518F07547}" type="presOf" srcId="{E8EF3827-05E6-4145-B9E9-79C5B7E06C0D}" destId="{9746D367-3690-433F-88B2-B9BD6B234BB5}" srcOrd="0" destOrd="0" presId="urn:microsoft.com/office/officeart/2005/8/layout/vList3"/>
    <dgm:cxn modelId="{E5F8F74C-0922-4B67-B6C8-A4C3209A9C95}" type="presOf" srcId="{5007C8BB-2500-4179-BE8D-4C773EBF8D96}" destId="{EAB05010-8F2D-4335-8A39-4B7B73DCB8E7}" srcOrd="0" destOrd="0" presId="urn:microsoft.com/office/officeart/2005/8/layout/vList3"/>
    <dgm:cxn modelId="{808C0CDC-A8D2-4A9B-9FEC-320027B4BF4B}" srcId="{E8EF3827-05E6-4145-B9E9-79C5B7E06C0D}" destId="{5007C8BB-2500-4179-BE8D-4C773EBF8D96}" srcOrd="0" destOrd="0" parTransId="{D201BFC8-CABE-40A1-A4A7-37A879A59628}" sibTransId="{4BDF77BD-8F59-4EF3-AE6B-56D00F9FCE07}"/>
    <dgm:cxn modelId="{DB6094A9-6B35-486D-98A0-6C16885EA740}" type="presParOf" srcId="{9746D367-3690-433F-88B2-B9BD6B234BB5}" destId="{EB848366-06B8-4E57-B071-71B4391C1706}" srcOrd="0" destOrd="0" presId="urn:microsoft.com/office/officeart/2005/8/layout/vList3"/>
    <dgm:cxn modelId="{58CA9F11-61C2-475C-89DC-E3B2DA29D5A5}" type="presParOf" srcId="{EB848366-06B8-4E57-B071-71B4391C1706}" destId="{8CAA3B47-EC92-4B55-A33B-F8AC04A26058}" srcOrd="0" destOrd="0" presId="urn:microsoft.com/office/officeart/2005/8/layout/vList3"/>
    <dgm:cxn modelId="{479918C7-84D9-485C-9358-6303673D8C53}" type="presParOf" srcId="{EB848366-06B8-4E57-B071-71B4391C1706}" destId="{EAB05010-8F2D-4335-8A39-4B7B73DCB8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F3827-05E6-4145-B9E9-79C5B7E06C0D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468A7595-0ACA-4908-971D-D78EC32170EE}">
      <dgm:prSet phldrT="[Text]" custT="1"/>
      <dgm:spPr/>
      <dgm:t>
        <a:bodyPr/>
        <a:lstStyle/>
        <a:p>
          <a:r>
            <a:rPr lang="en-US" sz="33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 CHẤT CƠ BẢN </a:t>
          </a:r>
        </a:p>
        <a:p>
          <a:r>
            <a: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 PHÂN SỐ</a:t>
          </a:r>
          <a:endParaRPr lang="en-US" sz="3300" dirty="0"/>
        </a:p>
      </dgm:t>
    </dgm:pt>
    <dgm:pt modelId="{E63AFDF6-442E-4EA0-A441-286A2FFF97AC}" type="sibTrans" cxnId="{88F0F223-B37D-4163-9320-C73D1ED07DEF}">
      <dgm:prSet/>
      <dgm:spPr/>
      <dgm:t>
        <a:bodyPr/>
        <a:lstStyle/>
        <a:p>
          <a:endParaRPr lang="en-US"/>
        </a:p>
      </dgm:t>
    </dgm:pt>
    <dgm:pt modelId="{3E63B5B7-D9D7-4E54-A71E-3C8F78262255}" type="parTrans" cxnId="{88F0F223-B37D-4163-9320-C73D1ED07DEF}">
      <dgm:prSet/>
      <dgm:spPr/>
      <dgm:t>
        <a:bodyPr/>
        <a:lstStyle/>
        <a:p>
          <a:endParaRPr lang="en-US"/>
        </a:p>
      </dgm:t>
    </dgm:pt>
    <dgm:pt modelId="{9746D367-3690-433F-88B2-B9BD6B234BB5}" type="pres">
      <dgm:prSet presAssocID="{E8EF3827-05E6-4145-B9E9-79C5B7E06C0D}" presName="linearFlow" presStyleCnt="0">
        <dgm:presLayoutVars>
          <dgm:dir/>
          <dgm:resizeHandles val="exact"/>
        </dgm:presLayoutVars>
      </dgm:prSet>
      <dgm:spPr/>
    </dgm:pt>
    <dgm:pt modelId="{02F07FD1-689E-49D1-B28C-B09700D2A87D}" type="pres">
      <dgm:prSet presAssocID="{468A7595-0ACA-4908-971D-D78EC32170EE}" presName="composite" presStyleCnt="0"/>
      <dgm:spPr/>
    </dgm:pt>
    <dgm:pt modelId="{4462ACD6-B9D9-497E-B4B9-35A04347F89D}" type="pres">
      <dgm:prSet presAssocID="{468A7595-0ACA-4908-971D-D78EC32170EE}" presName="imgShp" presStyleLbl="fgImgPlace1" presStyleIdx="0" presStyleCnt="1" custLinFactNeighborX="432" custLinFactNeighborY="8760"/>
      <dgm:spPr>
        <a:solidFill>
          <a:srgbClr val="FFFF00"/>
        </a:solidFill>
      </dgm:spPr>
    </dgm:pt>
    <dgm:pt modelId="{5BB6E074-2958-4F4F-80C5-4EE595B5CCB4}" type="pres">
      <dgm:prSet presAssocID="{468A7595-0ACA-4908-971D-D78EC32170EE}" presName="txShp" presStyleLbl="node1" presStyleIdx="0" presStyleCnt="1" custScaleX="132826" custScaleY="93161" custLinFactNeighborX="1875" custLinFactNeighborY="94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F0F223-B37D-4163-9320-C73D1ED07DEF}" srcId="{E8EF3827-05E6-4145-B9E9-79C5B7E06C0D}" destId="{468A7595-0ACA-4908-971D-D78EC32170EE}" srcOrd="0" destOrd="0" parTransId="{3E63B5B7-D9D7-4E54-A71E-3C8F78262255}" sibTransId="{E63AFDF6-442E-4EA0-A441-286A2FFF97AC}"/>
    <dgm:cxn modelId="{C7A69AAB-E54E-4722-BF72-D6F518F07547}" type="presOf" srcId="{E8EF3827-05E6-4145-B9E9-79C5B7E06C0D}" destId="{9746D367-3690-433F-88B2-B9BD6B234BB5}" srcOrd="0" destOrd="0" presId="urn:microsoft.com/office/officeart/2005/8/layout/vList3"/>
    <dgm:cxn modelId="{6784D3D6-71F0-4256-8833-5D09357845AC}" type="presOf" srcId="{468A7595-0ACA-4908-971D-D78EC32170EE}" destId="{5BB6E074-2958-4F4F-80C5-4EE595B5CCB4}" srcOrd="0" destOrd="0" presId="urn:microsoft.com/office/officeart/2005/8/layout/vList3"/>
    <dgm:cxn modelId="{9FD7E666-D2B5-4639-89C6-9BAA5029914A}" type="presParOf" srcId="{9746D367-3690-433F-88B2-B9BD6B234BB5}" destId="{02F07FD1-689E-49D1-B28C-B09700D2A87D}" srcOrd="0" destOrd="0" presId="urn:microsoft.com/office/officeart/2005/8/layout/vList3"/>
    <dgm:cxn modelId="{83D657C5-625A-4CFE-A73F-63672BE7E438}" type="presParOf" srcId="{02F07FD1-689E-49D1-B28C-B09700D2A87D}" destId="{4462ACD6-B9D9-497E-B4B9-35A04347F89D}" srcOrd="0" destOrd="0" presId="urn:microsoft.com/office/officeart/2005/8/layout/vList3"/>
    <dgm:cxn modelId="{3C6D60C5-EFD9-47B0-84B4-26B0C359E6AB}" type="presParOf" srcId="{02F07FD1-689E-49D1-B28C-B09700D2A87D}" destId="{5BB6E074-2958-4F4F-80C5-4EE595B5CCB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EF3827-05E6-4145-B9E9-79C5B7E06C0D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C43AB747-62C6-462B-A3B8-25AE5404A9AC}">
      <dgm:prSet phldrT="[Text]"/>
      <dgm:spPr/>
      <dgm:t>
        <a:bodyPr/>
        <a:lstStyle/>
        <a:p>
          <a:r>
            <a: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 DỤNG </a:t>
          </a:r>
        </a:p>
        <a:p>
          <a:r>
            <a: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TÍNH CHẤT CƠ BẢN CỦA PHÂN SỐ </a:t>
          </a:r>
          <a:endParaRPr lang="en-US" dirty="0"/>
        </a:p>
      </dgm:t>
    </dgm:pt>
    <dgm:pt modelId="{3422912F-0A7F-4F0D-A169-B174983F35B5}" type="parTrans" cxnId="{1E7BFFC0-A67E-4DF9-81E6-5CA7673C774B}">
      <dgm:prSet/>
      <dgm:spPr/>
      <dgm:t>
        <a:bodyPr/>
        <a:lstStyle/>
        <a:p>
          <a:endParaRPr lang="en-US"/>
        </a:p>
      </dgm:t>
    </dgm:pt>
    <dgm:pt modelId="{D131FA37-C3F6-49F1-A160-947A59559356}" type="sibTrans" cxnId="{1E7BFFC0-A67E-4DF9-81E6-5CA7673C774B}">
      <dgm:prSet/>
      <dgm:spPr/>
      <dgm:t>
        <a:bodyPr/>
        <a:lstStyle/>
        <a:p>
          <a:endParaRPr lang="en-US"/>
        </a:p>
      </dgm:t>
    </dgm:pt>
    <dgm:pt modelId="{9746D367-3690-433F-88B2-B9BD6B234BB5}" type="pres">
      <dgm:prSet presAssocID="{E8EF3827-05E6-4145-B9E9-79C5B7E06C0D}" presName="linearFlow" presStyleCnt="0">
        <dgm:presLayoutVars>
          <dgm:dir/>
          <dgm:resizeHandles val="exact"/>
        </dgm:presLayoutVars>
      </dgm:prSet>
      <dgm:spPr/>
    </dgm:pt>
    <dgm:pt modelId="{D3C227CD-A6E1-417E-AD9F-A001EE9E8A01}" type="pres">
      <dgm:prSet presAssocID="{C43AB747-62C6-462B-A3B8-25AE5404A9AC}" presName="composite" presStyleCnt="0"/>
      <dgm:spPr/>
    </dgm:pt>
    <dgm:pt modelId="{11007243-C5FC-4C11-8EE9-C19A8E097530}" type="pres">
      <dgm:prSet presAssocID="{C43AB747-62C6-462B-A3B8-25AE5404A9AC}" presName="imgShp" presStyleLbl="fgImgPlace1" presStyleIdx="0" presStyleCnt="1" custLinFactNeighborX="-29304" custLinFactNeighborY="28"/>
      <dgm:spPr>
        <a:solidFill>
          <a:srgbClr val="FFFF00"/>
        </a:solidFill>
      </dgm:spPr>
    </dgm:pt>
    <dgm:pt modelId="{0691CDED-BC09-4DB0-BB7E-F07DE2BD1A1F}" type="pres">
      <dgm:prSet presAssocID="{C43AB747-62C6-462B-A3B8-25AE5404A9AC}" presName="txShp" presStyleLbl="node1" presStyleIdx="0" presStyleCnt="1" custScaleX="140153" custLinFactNeighborX="14877" custLinFactNeighborY="93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3BDCFF-4DB9-46E4-831C-E334F7E9425F}" type="presOf" srcId="{C43AB747-62C6-462B-A3B8-25AE5404A9AC}" destId="{0691CDED-BC09-4DB0-BB7E-F07DE2BD1A1F}" srcOrd="0" destOrd="0" presId="urn:microsoft.com/office/officeart/2005/8/layout/vList3"/>
    <dgm:cxn modelId="{C7A69AAB-E54E-4722-BF72-D6F518F07547}" type="presOf" srcId="{E8EF3827-05E6-4145-B9E9-79C5B7E06C0D}" destId="{9746D367-3690-433F-88B2-B9BD6B234BB5}" srcOrd="0" destOrd="0" presId="urn:microsoft.com/office/officeart/2005/8/layout/vList3"/>
    <dgm:cxn modelId="{1E7BFFC0-A67E-4DF9-81E6-5CA7673C774B}" srcId="{E8EF3827-05E6-4145-B9E9-79C5B7E06C0D}" destId="{C43AB747-62C6-462B-A3B8-25AE5404A9AC}" srcOrd="0" destOrd="0" parTransId="{3422912F-0A7F-4F0D-A169-B174983F35B5}" sibTransId="{D131FA37-C3F6-49F1-A160-947A59559356}"/>
    <dgm:cxn modelId="{4E7871A3-D8D9-45C8-91AA-B61AF7C8D58D}" type="presParOf" srcId="{9746D367-3690-433F-88B2-B9BD6B234BB5}" destId="{D3C227CD-A6E1-417E-AD9F-A001EE9E8A01}" srcOrd="0" destOrd="0" presId="urn:microsoft.com/office/officeart/2005/8/layout/vList3"/>
    <dgm:cxn modelId="{12BA07E1-46D6-472A-AC66-49903CFC7C83}" type="presParOf" srcId="{D3C227CD-A6E1-417E-AD9F-A001EE9E8A01}" destId="{11007243-C5FC-4C11-8EE9-C19A8E097530}" srcOrd="0" destOrd="0" presId="urn:microsoft.com/office/officeart/2005/8/layout/vList3"/>
    <dgm:cxn modelId="{B8E17893-4F15-41EF-9D65-18A8DD9AD58A}" type="presParOf" srcId="{D3C227CD-A6E1-417E-AD9F-A001EE9E8A01}" destId="{0691CDED-BC09-4DB0-BB7E-F07DE2BD1A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05010-8F2D-4335-8A39-4B7B73DCB8E7}">
      <dsp:nvSpPr>
        <dsp:cNvPr id="0" name=""/>
        <dsp:cNvSpPr/>
      </dsp:nvSpPr>
      <dsp:spPr>
        <a:xfrm rot="10800000">
          <a:off x="0" y="1660499"/>
          <a:ext cx="9242886" cy="169596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27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KHÁI NIỆM VỀ PHÂN SỐ</a:t>
          </a:r>
          <a:endParaRPr lang="en-US" sz="4000" kern="1200" dirty="0"/>
        </a:p>
      </dsp:txBody>
      <dsp:txXfrm rot="10800000">
        <a:off x="423992" y="1660499"/>
        <a:ext cx="8818894" cy="1695967"/>
      </dsp:txXfrm>
    </dsp:sp>
    <dsp:sp modelId="{8CAA3B47-EC92-4B55-A33B-F8AC04A26058}">
      <dsp:nvSpPr>
        <dsp:cNvPr id="0" name=""/>
        <dsp:cNvSpPr/>
      </dsp:nvSpPr>
      <dsp:spPr>
        <a:xfrm>
          <a:off x="0" y="1499434"/>
          <a:ext cx="2442621" cy="1981018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6E074-2958-4F4F-80C5-4EE595B5CCB4}">
      <dsp:nvSpPr>
        <dsp:cNvPr id="0" name=""/>
        <dsp:cNvSpPr/>
      </dsp:nvSpPr>
      <dsp:spPr>
        <a:xfrm rot="10800000">
          <a:off x="652511" y="142121"/>
          <a:ext cx="7228986" cy="19359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6387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</a:t>
          </a:r>
          <a:r>
            <a:rPr lang="en-US" sz="32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 CHẤT CƠ BẢN 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 PHÂN SỐ</a:t>
          </a:r>
          <a:endParaRPr lang="en-US" sz="3300" kern="1200" dirty="0"/>
        </a:p>
      </dsp:txBody>
      <dsp:txXfrm rot="10800000">
        <a:off x="1136507" y="142121"/>
        <a:ext cx="6744990" cy="1935984"/>
      </dsp:txXfrm>
    </dsp:sp>
    <dsp:sp modelId="{4462ACD6-B9D9-497E-B4B9-35A04347F89D}">
      <dsp:nvSpPr>
        <dsp:cNvPr id="0" name=""/>
        <dsp:cNvSpPr/>
      </dsp:nvSpPr>
      <dsp:spPr>
        <a:xfrm>
          <a:off x="413658" y="0"/>
          <a:ext cx="2078106" cy="2078106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1CDED-BC09-4DB0-BB7E-F07DE2BD1A1F}">
      <dsp:nvSpPr>
        <dsp:cNvPr id="0" name=""/>
        <dsp:cNvSpPr/>
      </dsp:nvSpPr>
      <dsp:spPr>
        <a:xfrm rot="10800000">
          <a:off x="748549" y="0"/>
          <a:ext cx="10262351" cy="167587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9014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ỨNG DỤNG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TÍNH CHẤT CƠ BẢN CỦA PHÂN SỐ </a:t>
          </a:r>
          <a:endParaRPr lang="en-US" sz="4000" kern="1200" dirty="0"/>
        </a:p>
      </dsp:txBody>
      <dsp:txXfrm rot="10800000">
        <a:off x="1167517" y="0"/>
        <a:ext cx="9843383" cy="1675874"/>
      </dsp:txXfrm>
    </dsp:sp>
    <dsp:sp modelId="{11007243-C5FC-4C11-8EE9-C19A8E097530}">
      <dsp:nvSpPr>
        <dsp:cNvPr id="0" name=""/>
        <dsp:cNvSpPr/>
      </dsp:nvSpPr>
      <dsp:spPr>
        <a:xfrm>
          <a:off x="515290" y="0"/>
          <a:ext cx="1675874" cy="1675874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DAC41-3D9B-4468-8D25-9BDFD7D66652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03D16-B858-42B7-AE6E-4CCB89610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8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302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>
              <a:ea typeface="DengXian" pitchFamily="2" charset="-122"/>
            </a:endParaRPr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632FB9-B187-4FE1-9D57-0C5E2C0FD15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DengXia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DengXia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15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29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31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73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09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50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47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054E-D5B9-4154-900B-426720586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FBF18-62CB-4EE2-8D6D-316DC8ECB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4B647-2D30-40E7-831D-DCF05861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644E4-849C-427F-A2C8-63F292616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C08C6-35C6-480F-893E-5F01A421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1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1607-51CF-4A10-BFE6-718A77BB3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71832-39E7-4748-B1C8-7217D9D64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305C9-05A2-473A-981A-877265AA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F9CC0-0D60-43D6-A885-4EC58BF4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C8B65-612A-4E64-AB71-DE4E1132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51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1FB2A7-02C2-4103-9776-204236538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008D1-8473-43B1-A79B-8A51C1677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776A6-E833-4999-9AB7-F37B37E9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4CAE-10A5-491B-9BF6-2D3F9DAE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52040-F0AB-43D3-AE13-8A20256B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9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20132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13844"/>
      </p:ext>
    </p:extLst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84374"/>
      </p:ext>
    </p:extLst>
  </p:cSld>
  <p:clrMapOvr>
    <a:masterClrMapping/>
  </p:clrMapOvr>
  <p:transition spd="slow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080514"/>
      </p:ext>
    </p:extLst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301634"/>
      </p:ext>
    </p:extLst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7" y="259508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5"/>
            <a:ext cx="1104843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17037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018590"/>
      </p:ext>
    </p:extLst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464822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6E842-A01A-42D2-87F9-C4AF1E04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80FDE-072C-488E-9634-60A0DB4F9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D295A-651A-4D62-AB51-B4350F4C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12426-932B-40FA-96C2-74BD13E4A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97200-5756-48CC-B8E1-A2B247C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0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238044"/>
      </p:ext>
    </p:extLst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436780"/>
      </p:ext>
    </p:extLst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85274"/>
      </p:ext>
    </p:extLst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72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24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71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26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06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56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2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69BC-599F-46A3-ADC2-B8E0FC1A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3168C-053C-4F68-83A6-AD6EABECD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E123F-3D11-4EEB-BB2D-ACAF1DC60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7F904-C922-4CD8-BB7E-7D89A5A4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ED2D3-88D0-45FA-9F07-95E30FD1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39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13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72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49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82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612121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57063-0F33-4BC9-AF0D-025E3D7D13C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7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897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158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23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DE0-418F-4E67-948E-C27F720A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579C5-185F-4E2C-96F9-66C8DAD10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5DC8B0-5FE2-40EA-9F31-0CF8BE23B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8D7BD-CB2B-45AA-A636-0034AA72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A2739-20E3-4E9F-9521-11B6E420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6300A-64B2-4E94-96D9-9E6FC1B02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6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86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00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95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2082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812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93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20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5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953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9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49153-D608-4A19-BA55-DB237F758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460C0-B9F4-4A35-A271-796D8D59B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2DE86-3E9C-4FA1-ACA9-C9A33AEB4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7C908-EB42-4F07-AFF6-63401F905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022A7B-21C6-4343-8DAD-AD4A6C5AD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17194F-EDA6-414B-A803-17CE12EE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A827CA-949C-4D70-90C7-16AE040F2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2977B-BA6B-4786-8BF6-4190A7B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75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891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2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65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8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-10832"/>
            <a:ext cx="12185502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" y="5198989"/>
            <a:ext cx="12190992" cy="16530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56" y="4941576"/>
            <a:ext cx="3892990" cy="1916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33" y="5292677"/>
            <a:ext cx="3632916" cy="15653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10" y="5000093"/>
            <a:ext cx="2348798" cy="1857907"/>
          </a:xfrm>
          <a:prstGeom prst="rect">
            <a:avLst/>
          </a:prstGeom>
        </p:spPr>
      </p:pic>
      <p:sp>
        <p:nvSpPr>
          <p:cNvPr id="5" name="标题 1"/>
          <p:cNvSpPr txBox="1">
            <a:spLocks/>
          </p:cNvSpPr>
          <p:nvPr userDrawn="1"/>
        </p:nvSpPr>
        <p:spPr bwMode="auto">
          <a:xfrm>
            <a:off x="304962" y="201767"/>
            <a:ext cx="4063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erdana" pitchFamily="34" charset="0"/>
                <a:ea typeface="微软雅黑" pitchFamily="34" charset="-122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3399">
                        <a:lumMod val="99000"/>
                        <a:lumOff val="1000"/>
                      </a:srgbClr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0" scaled="0"/>
                </a:gradFill>
                <a:effectLst/>
                <a:uLnTx/>
                <a:uFillTx/>
                <a:latin typeface="Verdana"/>
                <a:ea typeface="微软雅黑"/>
                <a:cs typeface="+mn-cs"/>
              </a:rPr>
              <a:t>单击此处添加目录</a:t>
            </a:r>
          </a:p>
        </p:txBody>
      </p:sp>
      <p:sp>
        <p:nvSpPr>
          <p:cNvPr id="6" name="矩形 5"/>
          <p:cNvSpPr/>
          <p:nvPr userDrawn="1"/>
        </p:nvSpPr>
        <p:spPr bwMode="auto">
          <a:xfrm>
            <a:off x="203356" y="846057"/>
            <a:ext cx="11785291" cy="5783259"/>
          </a:xfrm>
          <a:prstGeom prst="rect">
            <a:avLst/>
          </a:prstGeom>
          <a:solidFill>
            <a:schemeClr val="bg1">
              <a:alpha val="9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9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10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56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06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31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8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8" y="27306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2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524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F024-0FBE-4934-840D-6563BF11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05025E-4EDD-47CB-8D74-62CC0504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AA83D-2F05-4FC0-A7E0-896E4CD91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625F-9305-42EA-BE93-909E1318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67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09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644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916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53CF-153C-41A1-8A2A-9DB90EC08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34532-6950-4F6F-BD26-F439A7C70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4E9B6-6350-4232-9879-88CCDAC0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FE9E3-35AB-4D67-BCB1-A5FA6E74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E3724-DFB2-4812-A34B-34BA693D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5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D7B07-0B2F-4388-8B50-2AD74F91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F5033-0993-4A86-9A72-DE696423E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A8823-9369-4E9F-805E-AB92F6E3E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77CF6-493D-4196-ACC1-594DCDFA0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8566-476C-431A-94D8-56031D45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9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8FF3-A518-467C-9F20-E9627FA7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6D34B-1B94-4F42-8D97-A98E5520E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2C023-6C23-4D37-A5BC-D66BEFB1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FB387-1E7D-49C4-A56B-5377F6BD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3D0D7-178F-4A7E-8AC0-65BB381F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24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19D70-1329-44A0-BD12-116AFC789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238CF-5A64-444E-8F1B-66D1DFA05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6D407-25D0-46B0-861A-62D1FC412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70A1D-2D1B-41D4-90CB-C8BF3E7C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4F7BB-05E4-4885-A7B6-74B3B24FA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9B533-4148-47E8-AD69-0DB35EBF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86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B5A7-D9AF-49CA-B063-268482B0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8AAF2-3665-4BCE-A65A-B8BA3581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F27B2-0E59-4C09-996B-E92F484F9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2F30E-B493-4431-AF8F-A47FCD6A0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4C8E1-5B1A-4743-9CA3-B6412A300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8469B0-9350-474C-8D39-B3C64FC8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4BBB87-A57C-4B6A-B7D6-7FB82809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1C60B5-CFE2-419C-956A-17AEFA3A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96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F6E5-AF5D-4B23-9828-84B7E3CCB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96A657-70A6-463C-AE27-E4DD6D4D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4FC6B-5811-4EB2-9E9C-E293264C8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8E0931-3440-41A0-90D7-91B80598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9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56E9E-4B46-49BC-965F-78AD198E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5C894E-7AC4-482D-AF36-8E1C5E8D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0B3FB-1014-419C-BE5F-6907B472C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2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21EEA-D63A-4EBA-B351-41CF1CBE8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3A29A8-AEEE-45A8-A236-EBE5C96A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60301-EB9A-4C39-92BF-F94A0CF8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803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75F1-E109-4D76-9E38-A378E091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AB12A-AAFD-48EC-BE67-C29F4410B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C7C44-6124-4906-B583-B2E617AA3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F8E93-B8AC-486A-B66C-0DD4ACA0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E16DA-CE34-490E-BDFE-35B9E9EF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671E5-ADB6-483C-A27A-C550C3BE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705E-68AD-464D-8E89-5A722ECA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B0F8B8-6444-45FD-9F70-5DEFCE0A4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187AC-3B4B-425A-A8DC-DD5E8E6A1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73C2C-C497-4698-91A8-506F6C33C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23138-26E8-461B-A0EC-8609B748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CB215-88DB-4362-9D16-3E740168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63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144B9-EA42-4631-AD4F-FB22D355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EAB22-451B-4D94-98F7-ACD8F41B2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365DF-48F3-4224-BF61-6E97278C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E5B9-50F3-4D55-972E-0549425A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D1012-CBE5-4E45-8DAB-C44E341E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80F46-6CEE-40AA-9635-89615868BF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97FBB-F1E1-4F54-AE5B-0FAF1E47D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58AC0-5977-43AE-B887-2B65A624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F5DC5-30E9-4703-BC52-1C178FD1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66FEE-8C55-4F03-83DD-575D209C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6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25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08E0-674B-4E4B-844E-2E88F915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1F47B-D19A-4805-943B-3AA94A3B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1C6D3-46C3-4CC4-A52A-1ECAB654E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64ED8-EA8B-48F2-8BAA-77BA19240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2D8F6-3FAC-462C-B06C-0E902AB8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82FC6-21DA-438C-897D-64A99959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5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012DB-1917-435C-BA9C-6F506A06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8DCB1-2559-4F2B-8499-6419E7C749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391B0-6B41-4DA5-9E29-D1DDF0D99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21877-24F9-47B6-9CB7-6955F0890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E39DE-69F8-4A47-982F-9AA2EC1B0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8F679-F642-4699-A25C-5627AB0F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6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655B5-F266-420A-A26A-2F763356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72135-A147-44B8-9EDD-E1A415202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13144-F290-4049-A066-E4B42A8F4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8585E-CC5E-4183-BDF2-93AFB2408D10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70B2-CB70-4050-AD70-E1F717EFB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F468A-AE34-49D6-B037-7C31A2F59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4907-BAF8-4B97-AD5A-B08AFFB0E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8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5B437-8EE8-4B35-BE04-DDE2CC4422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F9514-1FD9-411E-9E2D-E35C47F3E9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9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81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bg2">
                <a:tint val="98000"/>
                <a:shade val="90000"/>
                <a:satMod val="160000"/>
                <a:lumMod val="0"/>
                <a:lumOff val="100000"/>
                <a:alpha val="32000"/>
              </a:schemeClr>
            </a:gs>
            <a:gs pos="100000">
              <a:schemeClr val="bg2">
                <a:tint val="95000"/>
                <a:shade val="100000"/>
                <a:satMod val="130000"/>
                <a:lumMod val="0"/>
                <a:lumOff val="10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FF1E990-8077-4F8A-A43F-5C16429D4EA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9/20/2023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E18AE92-38C2-459A-8BF9-1A94E3C632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3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41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5pPr>
      <a:lvl6pPr marL="457178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6pPr>
      <a:lvl7pPr marL="914354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7pPr>
      <a:lvl8pPr marL="1371532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8pPr>
      <a:lvl9pPr marL="1828709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CDD00-7C27-4E8F-ACA6-183ACD2A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62BC7-4353-498F-A178-CF636B08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24FFE-FF8D-4392-BBEC-FAC7467C9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E8D5-78BC-48FA-8536-344AE7C0784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CA826-9357-47D7-B249-A6D0F668B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E8756-B30F-416C-82EE-5149A98C4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EC1E9-DB9B-4C61-9D7C-1A9E7E917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6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8.xml"/><Relationship Id="rId11" Type="http://schemas.openxmlformats.org/officeDocument/2006/relationships/image" Target="../media/image9.png"/><Relationship Id="rId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9.png"/><Relationship Id="rId3" Type="http://schemas.openxmlformats.org/officeDocument/2006/relationships/image" Target="../media/image23.png"/><Relationship Id="rId12" Type="http://schemas.openxmlformats.org/officeDocument/2006/relationships/image" Target="../media/image340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9.xml"/><Relationship Id="rId11" Type="http://schemas.openxmlformats.org/officeDocument/2006/relationships/image" Target="../media/image330.png"/><Relationship Id="rId5" Type="http://schemas.openxmlformats.org/officeDocument/2006/relationships/image" Target="../media/image25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0.xml"/><Relationship Id="rId11" Type="http://schemas.openxmlformats.org/officeDocument/2006/relationships/image" Target="../media/image381.png"/><Relationship Id="rId5" Type="http://schemas.openxmlformats.org/officeDocument/2006/relationships/image" Target="../media/image26.png"/><Relationship Id="rId10" Type="http://schemas.openxmlformats.org/officeDocument/2006/relationships/image" Target="../media/image371.png"/><Relationship Id="rId4" Type="http://schemas.microsoft.com/office/2007/relationships/hdphoto" Target="../media/hdphoto2.wdp"/><Relationship Id="rId9" Type="http://schemas.openxmlformats.org/officeDocument/2006/relationships/image" Target="../media/image36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3.xml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1.xml"/><Relationship Id="rId11" Type="http://schemas.openxmlformats.org/officeDocument/2006/relationships/image" Target="../media/image27.gif"/><Relationship Id="rId5" Type="http://schemas.openxmlformats.org/officeDocument/2006/relationships/image" Target="../media/image11.png"/><Relationship Id="rId15" Type="http://schemas.openxmlformats.org/officeDocument/2006/relationships/image" Target="../media/image43.png"/><Relationship Id="rId10" Type="http://schemas.openxmlformats.org/officeDocument/2006/relationships/image" Target="../media/image351.png"/><Relationship Id="rId4" Type="http://schemas.openxmlformats.org/officeDocument/2006/relationships/image" Target="../media/image10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3.xml"/><Relationship Id="rId6" Type="http://schemas.openxmlformats.org/officeDocument/2006/relationships/image" Target="../media/image27.gif"/><Relationship Id="rId11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37.gif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mp3"/><Relationship Id="rId7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gi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38.gif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11" Type="http://schemas.openxmlformats.org/officeDocument/2006/relationships/image" Target="../media/image380.png"/><Relationship Id="rId5" Type="http://schemas.openxmlformats.org/officeDocument/2006/relationships/image" Target="../media/image11.png"/><Relationship Id="rId15" Type="http://schemas.openxmlformats.org/officeDocument/2006/relationships/image" Target="../media/image400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12" Type="http://schemas.microsoft.com/office/2007/relationships/diagramDrawing" Target="../diagrams/drawing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3.png"/><Relationship Id="rId10" Type="http://schemas.openxmlformats.org/officeDocument/2006/relationships/diagramQuickStyle" Target="../diagrams/quickStyle1.xml"/><Relationship Id="rId4" Type="http://schemas.openxmlformats.org/officeDocument/2006/relationships/notesSlide" Target="../notesSlides/notesSlide2.xml"/><Relationship Id="rId9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7" Type="http://schemas.openxmlformats.org/officeDocument/2006/relationships/image" Target="../media/image470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460.png"/><Relationship Id="rId11" Type="http://schemas.openxmlformats.org/officeDocument/2006/relationships/image" Target="../media/image370.png"/><Relationship Id="rId5" Type="http://schemas.openxmlformats.org/officeDocument/2006/relationships/image" Target="../media/image450.png"/><Relationship Id="rId10" Type="http://schemas.openxmlformats.org/officeDocument/2006/relationships/image" Target="../media/image360.png"/><Relationship Id="rId9" Type="http://schemas.openxmlformats.org/officeDocument/2006/relationships/image" Target="../media/image49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11" Type="http://schemas.openxmlformats.org/officeDocument/2006/relationships/image" Target="../media/image440.png"/><Relationship Id="rId5" Type="http://schemas.openxmlformats.org/officeDocument/2006/relationships/image" Target="../media/image500.png"/><Relationship Id="rId15" Type="http://schemas.openxmlformats.org/officeDocument/2006/relationships/image" Target="../media/image36.png"/><Relationship Id="rId10" Type="http://schemas.openxmlformats.org/officeDocument/2006/relationships/image" Target="../media/image430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0.png"/><Relationship Id="rId10" Type="http://schemas.openxmlformats.org/officeDocument/2006/relationships/image" Target="../media/image60.png"/><Relationship Id="rId9" Type="http://schemas.openxmlformats.org/officeDocument/2006/relationships/image" Target="../media/image59.pn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23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6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4.png"/><Relationship Id="rId1" Type="http://schemas.openxmlformats.org/officeDocument/2006/relationships/tags" Target="../tags/tag22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19" Type="http://schemas.microsoft.com/office/2007/relationships/hdphoto" Target="../media/hdphoto2.wdp"/><Relationship Id="rId9" Type="http://schemas.openxmlformats.org/officeDocument/2006/relationships/image" Target="../media/image68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41.png"/><Relationship Id="rId10" Type="http://schemas.openxmlformats.org/officeDocument/2006/relationships/image" Target="../media/image80.png"/><Relationship Id="rId9" Type="http://schemas.openxmlformats.org/officeDocument/2006/relationships/image" Target="../media/image79.pn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2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41.png"/><Relationship Id="rId10" Type="http://schemas.openxmlformats.org/officeDocument/2006/relationships/image" Target="../media/image80.png"/><Relationship Id="rId9" Type="http://schemas.openxmlformats.org/officeDocument/2006/relationships/image" Target="../media/image79.pn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12" Type="http://schemas.openxmlformats.org/officeDocument/2006/relationships/image" Target="../media/image87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1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0.png"/><Relationship Id="rId18" Type="http://schemas.openxmlformats.org/officeDocument/2006/relationships/image" Target="../media/image8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12" Type="http://schemas.openxmlformats.org/officeDocument/2006/relationships/image" Target="../media/image910.png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5" Type="http://schemas.openxmlformats.org/officeDocument/2006/relationships/image" Target="../media/image94.png"/><Relationship Id="rId4" Type="http://schemas.openxmlformats.org/officeDocument/2006/relationships/image" Target="../media/image9.png"/><Relationship Id="rId1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200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190.png"/><Relationship Id="rId4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6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7.xml"/><Relationship Id="rId6" Type="http://schemas.openxmlformats.org/officeDocument/2006/relationships/image" Target="../media/image55.png"/><Relationship Id="rId11" Type="http://schemas.openxmlformats.org/officeDocument/2006/relationships/image" Target="../media/image95.png"/><Relationship Id="rId5" Type="http://schemas.openxmlformats.org/officeDocument/2006/relationships/image" Target="../media/image50.png"/><Relationship Id="rId10" Type="http://schemas.openxmlformats.org/officeDocument/2006/relationships/image" Target="../media/image92.png"/><Relationship Id="rId4" Type="http://schemas.openxmlformats.org/officeDocument/2006/relationships/image" Target="../media/image42.jpe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.xml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.xml"/><Relationship Id="rId11" Type="http://schemas.openxmlformats.org/officeDocument/2006/relationships/image" Target="../media/image34.png"/><Relationship Id="rId5" Type="http://schemas.openxmlformats.org/officeDocument/2006/relationships/image" Target="../media/image21.png"/><Relationship Id="rId10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2.pn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5.xml"/><Relationship Id="rId6" Type="http://schemas.openxmlformats.org/officeDocument/2006/relationships/image" Target="../media/image240.png"/><Relationship Id="rId9" Type="http://schemas.openxmlformats.org/officeDocument/2006/relationships/image" Target="../media/image2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2.pn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6.xml"/><Relationship Id="rId6" Type="http://schemas.openxmlformats.org/officeDocument/2006/relationships/image" Target="../media/image240.png"/><Relationship Id="rId9" Type="http://schemas.openxmlformats.org/officeDocument/2006/relationships/image" Target="../media/image2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311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39.png"/><Relationship Id="rId5" Type="http://schemas.openxmlformats.org/officeDocument/2006/relationships/image" Target="../media/image230.png"/><Relationship Id="rId1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4441" y="2237853"/>
            <a:ext cx="1153419" cy="19634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" y="3501862"/>
            <a:ext cx="2036252" cy="34887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5B99F2-EE0E-4177-8D04-F2971477BC1D}"/>
              </a:ext>
            </a:extLst>
          </p:cNvPr>
          <p:cNvSpPr txBox="1"/>
          <p:nvPr/>
        </p:nvSpPr>
        <p:spPr>
          <a:xfrm>
            <a:off x="4966704" y="2790721"/>
            <a:ext cx="225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7030A0"/>
                </a:solidFill>
              </a:rPr>
              <a:t>ÔN TẬP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3D465-CE93-443D-928A-CC0CBD35A183}"/>
              </a:ext>
            </a:extLst>
          </p:cNvPr>
          <p:cNvSpPr txBox="1"/>
          <p:nvPr/>
        </p:nvSpPr>
        <p:spPr>
          <a:xfrm>
            <a:off x="1466493" y="3487481"/>
            <a:ext cx="9073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3482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VỀ PHÂN SỐ</a:t>
            </a:r>
          </a:p>
          <a:p>
            <a:pPr algn="ctr" defTabSz="913482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 </a:t>
            </a:r>
          </a:p>
        </p:txBody>
      </p:sp>
      <p:sp>
        <p:nvSpPr>
          <p:cNvPr id="7" name="矩形 259">
            <a:extLst>
              <a:ext uri="{FF2B5EF4-FFF2-40B4-BE49-F238E27FC236}">
                <a16:creationId xmlns:a16="http://schemas.microsoft.com/office/drawing/2014/main" id="{FB07CE01-1F68-4582-8F3E-553D6ADDB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1" y="263510"/>
            <a:ext cx="9699086" cy="49244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altLang="zh-CN" b="1" cap="all" spc="300" dirty="0" err="1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Trường</a:t>
            </a:r>
            <a:r>
              <a:rPr lang="en-US" altLang="zh-CN" b="1" cap="all" spc="300" dirty="0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cap="all" spc="300" dirty="0" err="1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nguyễn</a:t>
            </a:r>
            <a:r>
              <a:rPr lang="en-US" altLang="zh-CN" b="1" cap="all" spc="300" dirty="0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cap="all" spc="300" dirty="0" err="1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văn</a:t>
            </a:r>
            <a:r>
              <a:rPr lang="en-US" altLang="zh-CN" b="1" cap="all" spc="300" dirty="0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cap="all" spc="300" dirty="0" err="1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trỗi</a:t>
            </a:r>
            <a:r>
              <a:rPr lang="en-US" altLang="zh-CN" b="1" cap="all" spc="300" dirty="0" smtClean="0">
                <a:solidFill>
                  <a:srgbClr val="FF0000"/>
                </a:solidFill>
                <a:latin typeface="Arial"/>
                <a:ea typeface="站酷快乐体2016修订版" panose="02010600030101010101" pitchFamily="2" charset="-122"/>
                <a:cs typeface="Arial" panose="020B0604020202020204" pitchFamily="34" charset="0"/>
              </a:rPr>
              <a:t>  </a:t>
            </a:r>
            <a:endParaRPr lang="zh-CN" altLang="en-US" b="1" cap="all" spc="300" dirty="0">
              <a:solidFill>
                <a:srgbClr val="FF0000"/>
              </a:solidFill>
              <a:latin typeface="Arial"/>
              <a:ea typeface="站酷快乐体2016修订版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14">
            <a:extLst>
              <a:ext uri="{FF2B5EF4-FFF2-40B4-BE49-F238E27FC236}">
                <a16:creationId xmlns:a16="http://schemas.microsoft.com/office/drawing/2014/main" id="{0EDA741E-786D-4921-9506-7FD5BBEFD590}"/>
              </a:ext>
            </a:extLst>
          </p:cNvPr>
          <p:cNvSpPr/>
          <p:nvPr/>
        </p:nvSpPr>
        <p:spPr>
          <a:xfrm>
            <a:off x="4677219" y="2010519"/>
            <a:ext cx="4384737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5400" b="1" dirty="0">
                <a:ln w="19050">
                  <a:noFill/>
                </a:ln>
                <a:solidFill>
                  <a:srgbClr val="FFC000"/>
                </a:solidFill>
                <a:effectLst>
                  <a:glow rad="127000">
                    <a:prstClr val="white"/>
                  </a:glow>
                </a:effectLst>
                <a:latin typeface="Arial"/>
                <a:ea typeface="微软雅黑" panose="020B0503020204020204" pitchFamily="34" charset="-122"/>
              </a:rPr>
              <a:t>TOÁN 5</a:t>
            </a:r>
            <a:endParaRPr lang="zh-CN" altLang="en-US" sz="5400" b="1" dirty="0">
              <a:ln w="19050">
                <a:noFill/>
              </a:ln>
              <a:solidFill>
                <a:srgbClr val="FFC000"/>
              </a:solidFill>
              <a:effectLst>
                <a:glow rad="127000">
                  <a:prstClr val="white"/>
                </a:glow>
              </a:effectLst>
              <a:latin typeface="Arial"/>
              <a:ea typeface="微软雅黑" panose="020B0503020204020204" pitchFamily="34" charset="-122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CA66A94-3470-C0B9-346F-C6B16527F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7917" l="417" r="96667">
                        <a14:foregroundMark x1="37083" y1="10833" x2="50000" y2="40833"/>
                        <a14:foregroundMark x1="4583" y1="61667" x2="94583" y2="36250"/>
                        <a14:foregroundMark x1="92500" y1="37083" x2="75000" y2="19167"/>
                        <a14:foregroundMark x1="75000" y1="19167" x2="51667" y2="16250"/>
                        <a14:foregroundMark x1="51667" y1="16250" x2="51250" y2="16667"/>
                        <a14:foregroundMark x1="60000" y1="6667" x2="41667" y2="7500"/>
                        <a14:foregroundMark x1="40000" y1="5417" x2="40000" y2="5417"/>
                        <a14:foregroundMark x1="40000" y1="5417" x2="40000" y2="5417"/>
                        <a14:foregroundMark x1="40000" y1="5417" x2="15417" y2="20417"/>
                        <a14:foregroundMark x1="32500" y1="7917" x2="11667" y2="21667"/>
                        <a14:foregroundMark x1="11667" y1="21667" x2="1667" y2="44167"/>
                        <a14:foregroundMark x1="1667" y1="44167" x2="833" y2="51250"/>
                        <a14:foregroundMark x1="1667" y1="52083" x2="10833" y2="75417"/>
                        <a14:foregroundMark x1="10833" y1="75417" x2="15417" y2="81667"/>
                        <a14:foregroundMark x1="95833" y1="55417" x2="81250" y2="82500"/>
                        <a14:foregroundMark x1="81250" y1="82500" x2="57500" y2="92083"/>
                        <a14:foregroundMark x1="57500" y1="92083" x2="32083" y2="83333"/>
                        <a14:foregroundMark x1="32083" y1="83333" x2="13750" y2="57083"/>
                        <a14:foregroundMark x1="13750" y1="57083" x2="13750" y2="57917"/>
                        <a14:foregroundMark x1="13333" y1="77083" x2="27083" y2="89167"/>
                        <a14:foregroundMark x1="15833" y1="82917" x2="25833" y2="90833"/>
                        <a14:foregroundMark x1="25833" y1="91250" x2="48750" y2="95833"/>
                        <a14:foregroundMark x1="44167" y1="95833" x2="69583" y2="88750"/>
                        <a14:foregroundMark x1="42917" y1="97917" x2="86667" y2="82917"/>
                        <a14:foregroundMark x1="72500" y1="91250" x2="50833" y2="97917"/>
                        <a14:foregroundMark x1="50833" y1="97917" x2="49167" y2="97917"/>
                        <a14:foregroundMark x1="82083" y1="82083" x2="93333" y2="64167"/>
                        <a14:foregroundMark x1="93333" y1="64167" x2="93750" y2="57083"/>
                        <a14:foregroundMark x1="84167" y1="82917" x2="97083" y2="51250"/>
                        <a14:foregroundMark x1="97083" y1="55833" x2="89167" y2="75000"/>
                        <a14:foregroundMark x1="97083" y1="52083" x2="82917" y2="19167"/>
                        <a14:foregroundMark x1="83333" y1="17083" x2="97083" y2="47500"/>
                        <a14:foregroundMark x1="96667" y1="40833" x2="85000" y2="19583"/>
                        <a14:foregroundMark x1="85000" y1="19583" x2="84583" y2="20417"/>
                        <a14:foregroundMark x1="80833" y1="17083" x2="53750" y2="4583"/>
                        <a14:foregroundMark x1="62500" y1="6250" x2="81667" y2="17083"/>
                        <a14:foregroundMark x1="18333" y1="14583" x2="43750" y2="3750"/>
                        <a14:foregroundMark x1="43750" y1="3750" x2="47500" y2="4167"/>
                        <a14:foregroundMark x1="47500" y1="2917" x2="76250" y2="14167"/>
                        <a14:foregroundMark x1="82083" y1="15417" x2="53750" y2="2917"/>
                        <a14:foregroundMark x1="63750" y1="7500" x2="77500" y2="14167"/>
                        <a14:foregroundMark x1="77500" y1="12083" x2="65000" y2="5417"/>
                        <a14:foregroundMark x1="85417" y1="45417" x2="92500" y2="70833"/>
                        <a14:foregroundMark x1="10000" y1="43333" x2="51667" y2="87500"/>
                        <a14:foregroundMark x1="51667" y1="87500" x2="72917" y2="84167"/>
                        <a14:foregroundMark x1="72917" y1="84167" x2="89167" y2="57083"/>
                        <a14:foregroundMark x1="10833" y1="54167" x2="18333" y2="75000"/>
                        <a14:foregroundMark x1="18333" y1="75000" x2="18333" y2="75000"/>
                        <a14:foregroundMark x1="18333" y1="77500" x2="28333" y2="7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3" y="57232"/>
            <a:ext cx="1629714" cy="162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84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24000">
        <p159:morph option="byObject"/>
      </p:transition>
    </mc:Choice>
    <mc:Fallback>
      <p:transition spd="slow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3795" objId="3"/>
        <p14:pauseEvt time="26791" objId="3"/>
        <p14:stopEvt time="26791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96000">
              <a:schemeClr val="bg2">
                <a:tint val="98000"/>
                <a:shade val="90000"/>
                <a:satMod val="160000"/>
                <a:lumMod val="0"/>
                <a:lumOff val="100000"/>
                <a:alpha val="32000"/>
              </a:schemeClr>
            </a:gs>
            <a:gs pos="100000">
              <a:schemeClr val="bg2">
                <a:tint val="95000"/>
                <a:shade val="100000"/>
                <a:satMod val="130000"/>
                <a:lumMod val="0"/>
                <a:lumOff val="100000"/>
              </a:schemeClr>
            </a:gs>
            <a:gs pos="78088">
              <a:srgbClr val="FFFFFF"/>
            </a:gs>
            <a:gs pos="100000">
              <a:schemeClr val="bg2">
                <a:tint val="98000"/>
                <a:shade val="90000"/>
                <a:satMod val="160000"/>
                <a:lumMod val="0"/>
                <a:lumOff val="100000"/>
                <a:alpha val="32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CC6C2B-ED63-4512-92AC-1796EAF6B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-53008" y="0"/>
            <a:ext cx="977670" cy="1271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F06E0-FEBA-482B-BA6F-861DD35FC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97" t="29450" r="14596" b="64108"/>
          <a:stretch/>
        </p:blipFill>
        <p:spPr>
          <a:xfrm>
            <a:off x="1314451" y="419101"/>
            <a:ext cx="10200600" cy="852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861A81-799C-47AA-9140-39AFE74F7DFE}"/>
              </a:ext>
            </a:extLst>
          </p:cNvPr>
          <p:cNvSpPr txBox="1"/>
          <p:nvPr/>
        </p:nvSpPr>
        <p:spPr>
          <a:xfrm>
            <a:off x="2621062" y="2230403"/>
            <a:ext cx="63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96FE01-C70C-45CE-82A1-1B7205043DB9}"/>
                  </a:ext>
                </a:extLst>
              </p:cNvPr>
              <p:cNvSpPr txBox="1"/>
              <p:nvPr/>
            </p:nvSpPr>
            <p:spPr>
              <a:xfrm>
                <a:off x="3253967" y="2031019"/>
                <a:ext cx="840166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96FE01-C70C-45CE-82A1-1B7205043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3967" y="2031019"/>
                <a:ext cx="840166" cy="9219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3038F3E-0CE4-46B4-BB90-C071A41F9322}"/>
              </a:ext>
            </a:extLst>
          </p:cNvPr>
          <p:cNvSpPr txBox="1"/>
          <p:nvPr/>
        </p:nvSpPr>
        <p:spPr>
          <a:xfrm>
            <a:off x="5987114" y="2230403"/>
            <a:ext cx="63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C9729A-BABE-40F2-9F7B-83EA72BC5419}"/>
                  </a:ext>
                </a:extLst>
              </p:cNvPr>
              <p:cNvSpPr txBox="1"/>
              <p:nvPr/>
            </p:nvSpPr>
            <p:spPr>
              <a:xfrm>
                <a:off x="6620021" y="2031019"/>
                <a:ext cx="1067793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C9729A-BABE-40F2-9F7B-83EA72BC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021" y="2031019"/>
                <a:ext cx="1067793" cy="921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E35F80D-A71B-4C58-B7F7-38FD228C85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780" t="29018" r="4375" b="55558"/>
          <a:stretch/>
        </p:blipFill>
        <p:spPr>
          <a:xfrm>
            <a:off x="11502615" y="6477001"/>
            <a:ext cx="689385" cy="342693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B4A2429-E75C-4D42-9190-BB6A0C7997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" y="5480416"/>
            <a:ext cx="12298016" cy="1377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3083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9042">
        <p159:morph option="byObject"/>
      </p:transition>
    </mc:Choice>
    <mc:Fallback>
      <p:transition spd="slow" advTm="39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  <p:extLst>
    <p:ext uri="{3A86A75C-4F4B-4683-9AE1-C65F6400EC91}">
      <p14:laserTraceLst xmlns:p14="http://schemas.microsoft.com/office/powerpoint/2010/main">
        <p14:tracePtLst>
          <p14:tracePt t="100" x="3379788" y="776288"/>
          <p14:tracePt t="111" x="3317875" y="801688"/>
          <p14:tracePt t="124" x="3279775" y="812800"/>
          <p14:tracePt t="140" x="3167063" y="850900"/>
          <p14:tracePt t="168" x="2967038" y="889000"/>
          <p14:tracePt t="179" x="2941638" y="889000"/>
          <p14:tracePt t="194" x="2916238" y="889000"/>
          <p14:tracePt t="208" x="2879725" y="901700"/>
          <p14:tracePt t="301" x="2867025" y="912813"/>
          <p14:tracePt t="308" x="2854325" y="925513"/>
          <p14:tracePt t="328" x="2803525" y="950913"/>
          <p14:tracePt t="342" x="2790825" y="963613"/>
          <p14:tracePt t="369" x="2778125" y="989013"/>
          <p14:tracePt t="383" x="2754313" y="1001713"/>
          <p14:tracePt t="401" x="2741613" y="1014413"/>
          <p14:tracePt t="409" x="2741613" y="1025525"/>
          <p14:tracePt t="467" x="2728913" y="1025525"/>
          <p14:tracePt t="478" x="2716213" y="1038225"/>
          <p14:tracePt t="534" x="2703513" y="1038225"/>
          <p14:tracePt t="559" x="2690813" y="1063625"/>
          <p14:tracePt t="578" x="2654300" y="1063625"/>
          <p14:tracePt t="587" x="2628900" y="1063625"/>
          <p14:tracePt t="609" x="2578100" y="1089025"/>
          <p14:tracePt t="1036" x="2565400" y="1089025"/>
          <p14:tracePt t="1055" x="2578100" y="1089025"/>
          <p14:tracePt t="1107" x="2590800" y="1076325"/>
          <p14:tracePt t="1122" x="2603500" y="1076325"/>
          <p14:tracePt t="1154" x="2616200" y="1076325"/>
          <p14:tracePt t="1185" x="2690813" y="1076325"/>
          <p14:tracePt t="1207" x="2728913" y="1076325"/>
          <p14:tracePt t="1222" x="2767013" y="1076325"/>
          <p14:tracePt t="1239" x="2803525" y="1076325"/>
          <p14:tracePt t="1255" x="2841625" y="1076325"/>
          <p14:tracePt t="1277" x="2867025" y="1076325"/>
          <p14:tracePt t="1294" x="2928938" y="1076325"/>
          <p14:tracePt t="1307" x="2941638" y="1076325"/>
          <p14:tracePt t="1324" x="2967038" y="1076325"/>
          <p14:tracePt t="1338" x="3003550" y="1076325"/>
          <p14:tracePt t="1355" x="3041650" y="1076325"/>
          <p14:tracePt t="1376" x="3092450" y="1076325"/>
          <p14:tracePt t="1394" x="3128963" y="1076325"/>
          <p14:tracePt t="1407" x="3167063" y="1076325"/>
          <p14:tracePt t="1424" x="3228975" y="1076325"/>
          <p14:tracePt t="1437" x="3267075" y="1076325"/>
          <p14:tracePt t="1454" x="3328988" y="1050925"/>
          <p14:tracePt t="1817" x="3405188" y="1050925"/>
          <p14:tracePt t="1823" x="3467100" y="1050925"/>
          <p14:tracePt t="1839" x="3617913" y="1050925"/>
          <p14:tracePt t="1856" x="3817938" y="1050925"/>
          <p14:tracePt t="1883" x="4205288" y="1063625"/>
          <p14:tracePt t="1893" x="4318000" y="1063625"/>
          <p14:tracePt t="1910" x="4706938" y="1076325"/>
          <p14:tracePt t="1927" x="4868863" y="1089025"/>
          <p14:tracePt t="1940" x="4932363" y="1089025"/>
          <p14:tracePt t="1957" x="4981575" y="1089025"/>
          <p14:tracePt t="1969" x="5006975" y="1089025"/>
          <p14:tracePt t="2002" x="5019675" y="1089025"/>
          <p14:tracePt t="2033" x="5057775" y="1089025"/>
          <p14:tracePt t="2038" x="5081588" y="1089025"/>
          <p14:tracePt t="2082" x="5094288" y="1089025"/>
          <p14:tracePt t="2183" x="5119688" y="1089025"/>
          <p14:tracePt t="2209" x="5132388" y="1089025"/>
          <p14:tracePt t="2256" x="5157788" y="1076325"/>
          <p14:tracePt t="2266" x="5170488" y="1076325"/>
          <p14:tracePt t="2285" x="5257800" y="1063625"/>
          <p14:tracePt t="2295" x="5345113" y="1063625"/>
          <p14:tracePt t="2309" x="5370513" y="1063625"/>
          <p14:tracePt t="2325" x="5457825" y="1063625"/>
          <p14:tracePt t="2339" x="5507038" y="1063625"/>
          <p14:tracePt t="2357" x="5557838" y="1063625"/>
          <p14:tracePt t="2378" x="5583238" y="1063625"/>
          <p14:tracePt t="2432" x="5645150" y="1063625"/>
          <p14:tracePt t="2442" x="5695950" y="1063625"/>
          <p14:tracePt t="2456" x="5821363" y="1063625"/>
          <p14:tracePt t="2463" x="5932488" y="1038225"/>
          <p14:tracePt t="2485" x="6196013" y="1038225"/>
          <p14:tracePt t="2495" x="6408738" y="1038225"/>
          <p14:tracePt t="2512" x="6596063" y="1038225"/>
          <p14:tracePt t="2528" x="6784975" y="1038225"/>
          <p14:tracePt t="2544" x="6884988" y="1038225"/>
          <p14:tracePt t="2558" x="6946900" y="1038225"/>
          <p14:tracePt t="2585" x="6959600" y="1038225"/>
          <p14:tracePt t="2658" x="6997700" y="1038225"/>
          <p14:tracePt t="2685" x="7010400" y="1038225"/>
          <p14:tracePt t="2699" x="7046913" y="1025525"/>
          <p14:tracePt t="2726" x="7085013" y="1025525"/>
          <p14:tracePt t="2743" x="7097713" y="1025525"/>
          <p14:tracePt t="3083" x="7110413" y="1025525"/>
          <p14:tracePt t="3111" x="7197725" y="1050925"/>
          <p14:tracePt t="3127" x="7323138" y="1076325"/>
          <p14:tracePt t="3143" x="7385050" y="1089025"/>
          <p14:tracePt t="3169" x="7410450" y="1089025"/>
          <p14:tracePt t="3199" x="7423150" y="1089025"/>
          <p14:tracePt t="3218" x="7459663" y="1089025"/>
          <p14:tracePt t="3229" x="7472363" y="1076325"/>
          <p14:tracePt t="3242" x="7497763" y="1063625"/>
          <p14:tracePt t="3733" x="7510463" y="1063625"/>
          <p14:tracePt t="3744" x="7635875" y="1076325"/>
          <p14:tracePt t="3761" x="7874000" y="1138238"/>
          <p14:tracePt t="3785" x="8399463" y="1201738"/>
          <p14:tracePt t="3802" x="8686800" y="1201738"/>
          <p14:tracePt t="3815" x="9012238" y="1201738"/>
          <p14:tracePt t="3829" x="9088438" y="1201738"/>
          <p14:tracePt t="3845" x="9237663" y="1201738"/>
          <p14:tracePt t="3862" x="9312275" y="1201738"/>
          <p14:tracePt t="3933" x="9337675" y="1201738"/>
          <p14:tracePt t="3951" x="9375775" y="1201738"/>
          <p14:tracePt t="3961" x="9388475" y="1201738"/>
          <p14:tracePt t="3969" x="9413875" y="1201738"/>
          <p14:tracePt t="3984" x="9424988" y="1201738"/>
          <p14:tracePt t="4100" x="9437688" y="1201738"/>
          <p14:tracePt t="7815" x="9312275" y="1214438"/>
          <p14:tracePt t="7826" x="9275763" y="1227138"/>
          <p14:tracePt t="7840" x="9175750" y="1238250"/>
          <p14:tracePt t="7854" x="9163050" y="1250950"/>
          <p14:tracePt t="7871" x="8963025" y="1314450"/>
          <p14:tracePt t="7893" x="8763000" y="1389063"/>
          <p14:tracePt t="7909" x="8537575" y="1527175"/>
          <p14:tracePt t="7923" x="8274050" y="1652588"/>
          <p14:tracePt t="7940" x="8110538" y="1676400"/>
          <p14:tracePt t="7953" x="7823200" y="1801813"/>
          <p14:tracePt t="7970" x="7610475" y="1876425"/>
          <p14:tracePt t="7992" x="7359650" y="1989138"/>
          <p14:tracePt t="8009" x="7210425" y="2052638"/>
          <p14:tracePt t="8023" x="7021513" y="2127250"/>
          <p14:tracePt t="8040" x="6772275" y="2214563"/>
          <p14:tracePt t="8057" x="6559550" y="2314575"/>
          <p14:tracePt t="8070" x="6359525" y="2390775"/>
          <p14:tracePt t="8092" x="6146800" y="2439988"/>
          <p14:tracePt t="8109" x="5932488" y="2465388"/>
          <p14:tracePt t="8123" x="5657850" y="2516188"/>
          <p14:tracePt t="8140" x="5407025" y="2527300"/>
          <p14:tracePt t="8156" x="5119688" y="2540000"/>
          <p14:tracePt t="8170" x="4843463" y="2540000"/>
          <p14:tracePt t="8200" x="4205288" y="2540000"/>
          <p14:tracePt t="8211" x="4030663" y="2540000"/>
          <p14:tracePt t="8225" x="3730625" y="2540000"/>
          <p14:tracePt t="8241" x="3492500" y="2540000"/>
          <p14:tracePt t="8257" x="3292475" y="2578100"/>
          <p14:tracePt t="8270" x="3103563" y="2590800"/>
          <p14:tracePt t="8301" x="2854325" y="2640013"/>
          <p14:tracePt t="8312" x="2790825" y="2665413"/>
          <p14:tracePt t="8326" x="2754313" y="2690813"/>
          <p14:tracePt t="8339" x="2716213" y="2703513"/>
          <p14:tracePt t="8356" x="2678113" y="2703513"/>
          <p14:tracePt t="8373" x="2603500" y="2716213"/>
          <p14:tracePt t="8394" x="2541588" y="2728913"/>
          <p14:tracePt t="8410" x="2503488" y="2740025"/>
          <p14:tracePt t="8441" x="2503488" y="2728913"/>
          <p14:tracePt t="8454" x="2503488" y="2716213"/>
          <p14:tracePt t="16576" x="2516188" y="2716213"/>
          <p14:tracePt t="16615" x="2541588" y="2716213"/>
          <p14:tracePt t="16665" x="2603500" y="2740025"/>
          <p14:tracePt t="16675" x="2667000" y="2790825"/>
          <p14:tracePt t="16692" x="2803525" y="2840038"/>
          <p14:tracePt t="16717" x="2854325" y="2852738"/>
          <p14:tracePt t="16733" x="2867025" y="2865438"/>
          <p14:tracePt t="16750" x="2903538" y="2890838"/>
          <p14:tracePt t="16760" x="2928938" y="2890838"/>
          <p14:tracePt t="16776" x="2967038" y="2916238"/>
          <p14:tracePt t="16792" x="2979738" y="2928938"/>
          <p14:tracePt t="17248" x="2992438" y="2928938"/>
          <p14:tracePt t="21835" x="3205163" y="2890838"/>
          <p14:tracePt t="21849" x="3567113" y="2852738"/>
          <p14:tracePt t="21866" x="3979863" y="2852738"/>
          <p14:tracePt t="21887" x="4530725" y="2852738"/>
          <p14:tracePt t="21900" x="4656138" y="2840038"/>
          <p14:tracePt t="21919" x="5057775" y="2778125"/>
          <p14:tracePt t="21934" x="5170488" y="2728913"/>
          <p14:tracePt t="21953" x="5232400" y="2690813"/>
          <p14:tracePt t="21967" x="5332413" y="2652713"/>
          <p14:tracePt t="21986" x="5332413" y="2640013"/>
          <p14:tracePt t="22115" x="5281613" y="2640013"/>
          <p14:tracePt t="22120" x="5194300" y="2640013"/>
          <p14:tracePt t="22134" x="5119688" y="2640013"/>
          <p14:tracePt t="22151" x="4819650" y="2728913"/>
          <p14:tracePt t="22169" x="4606925" y="2803525"/>
          <p14:tracePt t="22187" x="4481513" y="2840038"/>
          <p14:tracePt t="22200" x="4430713" y="2840038"/>
          <p14:tracePt t="22253" x="4430713" y="2852738"/>
          <p14:tracePt t="22267" x="4394200" y="2865438"/>
          <p14:tracePt t="22314" x="4394200" y="2878138"/>
          <p14:tracePt t="22768" x="4381500" y="2878138"/>
          <p14:tracePt t="22784" x="4330700" y="2765425"/>
          <p14:tracePt t="22800" x="4305300" y="2690813"/>
          <p14:tracePt t="22817" x="4294188" y="2616200"/>
          <p14:tracePt t="22837" x="4281488" y="2540000"/>
          <p14:tracePt t="22885" x="4281488" y="2516188"/>
          <p14:tracePt t="22903" x="4268788" y="2478088"/>
          <p14:tracePt t="22916" x="4268788" y="2465388"/>
          <p14:tracePt t="22936" x="4230688" y="2378075"/>
          <p14:tracePt t="22954" x="4217988" y="2339975"/>
          <p14:tracePt t="22967" x="4205288" y="2327275"/>
          <p14:tracePt t="22984" x="4205288" y="2303463"/>
          <p14:tracePt t="23015" x="4205288" y="2290763"/>
          <p14:tracePt t="23037" x="4205288" y="2265363"/>
          <p14:tracePt t="23052" x="4205288" y="2227263"/>
          <p14:tracePt t="23067" x="4192588" y="2214563"/>
          <p14:tracePt t="25501" x="4192588" y="2201863"/>
          <p14:tracePt t="25508" x="4217988" y="2201863"/>
          <p14:tracePt t="25522" x="4430713" y="2165350"/>
          <p14:tracePt t="25536" x="4743450" y="2165350"/>
          <p14:tracePt t="25546" x="4932363" y="2165350"/>
          <p14:tracePt t="25560" x="5145088" y="2227263"/>
          <p14:tracePt t="25575" x="5207000" y="2278063"/>
          <p14:tracePt t="25591" x="5219700" y="2290763"/>
          <p14:tracePt t="25644" x="5345113" y="2327275"/>
          <p14:tracePt t="25658" x="5657850" y="2452688"/>
          <p14:tracePt t="25674" x="6270625" y="2652713"/>
          <p14:tracePt t="25691" x="7172325" y="3016250"/>
          <p14:tracePt t="25704" x="7472363" y="3078163"/>
          <p14:tracePt t="25721" x="7572375" y="3103563"/>
          <p14:tracePt t="25726" x="7597775" y="3103563"/>
          <p14:tracePt t="25823" x="7597775" y="3116263"/>
          <p14:tracePt t="25850" x="7585075" y="3128963"/>
          <p14:tracePt t="27066" x="7572375" y="3128963"/>
          <p14:tracePt t="27102" x="7548563" y="3116263"/>
          <p14:tracePt t="27129" x="7523163" y="3116263"/>
          <p14:tracePt t="27135" x="7510463" y="3116263"/>
          <p14:tracePt t="27151" x="7459663" y="3078163"/>
          <p14:tracePt t="27166" x="7359650" y="3054350"/>
          <p14:tracePt t="27184" x="7197725" y="2978150"/>
          <p14:tracePt t="27200" x="7046913" y="2903538"/>
          <p14:tracePt t="27216" x="6959600" y="2865438"/>
          <p14:tracePt t="27226" x="6934200" y="2852738"/>
          <p14:tracePt t="27250" x="6897688" y="2840038"/>
          <p14:tracePt t="27266" x="6872288" y="2828925"/>
          <p14:tracePt t="27283" x="6859588" y="2828925"/>
          <p14:tracePt t="27333" x="6846888" y="2828925"/>
          <p14:tracePt t="27353" x="6821488" y="2828925"/>
          <p14:tracePt t="27367" x="6797675" y="2828925"/>
          <p14:tracePt t="27383" x="6784975" y="2828925"/>
          <p14:tracePt t="27632" x="6784975" y="2816225"/>
          <p14:tracePt t="28168" x="6772275" y="2816225"/>
          <p14:tracePt t="28185" x="6746875" y="2816225"/>
          <p14:tracePt t="28215" x="6721475" y="2840038"/>
          <p14:tracePt t="28233" x="6708775" y="2840038"/>
          <p14:tracePt t="28268" x="6696075" y="2852738"/>
          <p14:tracePt t="28416" x="6696075" y="2865438"/>
          <p14:tracePt t="28433" x="6659563" y="2890838"/>
          <p14:tracePt t="28453" x="6634163" y="2890838"/>
          <p14:tracePt t="28467" x="6584950" y="2916238"/>
          <p14:tracePt t="28483" x="6572250" y="2928938"/>
          <p14:tracePt t="28500" x="6534150" y="2941638"/>
          <p14:tracePt t="28934" x="6521450" y="2965450"/>
          <p14:tracePt t="29155" x="6508750" y="2965450"/>
          <p14:tracePt t="29402" x="6508750" y="2952750"/>
          <p14:tracePt t="29535" x="6534150" y="2941638"/>
          <p14:tracePt t="29569" x="6559550" y="2941638"/>
          <p14:tracePt t="29601" x="6572250" y="2941638"/>
          <p14:tracePt t="29616" x="6596063" y="2941638"/>
          <p14:tracePt t="29634" x="6646863" y="2941638"/>
          <p14:tracePt t="29655" x="6684963" y="2941638"/>
          <p14:tracePt t="29735" x="6708775" y="2941638"/>
          <p14:tracePt t="29756" x="6721475" y="2941638"/>
          <p14:tracePt t="29770" x="6734175" y="2941638"/>
          <p14:tracePt t="29786" x="6797675" y="2941638"/>
          <p14:tracePt t="29803" x="6846888" y="2941638"/>
          <p14:tracePt t="29817" x="6884988" y="2941638"/>
          <p14:tracePt t="29836" x="6897688" y="2941638"/>
          <p14:tracePt t="31107" x="6910388" y="2928938"/>
          <p14:tracePt t="31120" x="6946900" y="2890838"/>
          <p14:tracePt t="31143" x="7010400" y="2840038"/>
          <p14:tracePt t="31161" x="7046913" y="2816225"/>
          <p14:tracePt t="31175" x="7072313" y="2790825"/>
          <p14:tracePt t="31190" x="7123113" y="2752725"/>
          <p14:tracePt t="31207" x="7134225" y="2740025"/>
          <p14:tracePt t="31220" x="7159625" y="2740025"/>
          <p14:tracePt t="31252" x="7159625" y="2728913"/>
          <p14:tracePt t="31268" x="7159625" y="2716213"/>
          <p14:tracePt t="31292" x="7185025" y="2678113"/>
          <p14:tracePt t="31308" x="7197725" y="2665413"/>
          <p14:tracePt t="31323" x="7235825" y="2652713"/>
          <p14:tracePt t="31336" x="7246938" y="2640013"/>
          <p14:tracePt t="31366" x="7272338" y="2603500"/>
          <p14:tracePt t="31375" x="7310438" y="2590800"/>
          <p14:tracePt t="31390" x="7323138" y="2578100"/>
          <p14:tracePt t="31410" x="7348538" y="2552700"/>
          <p14:tracePt t="31423" x="7372350" y="2527300"/>
          <p14:tracePt t="31437" x="7372350" y="2516188"/>
          <p14:tracePt t="31467" x="7423150" y="2478088"/>
          <p14:tracePt t="31475" x="7435850" y="2478088"/>
          <p14:tracePt t="31490" x="7435850" y="2465388"/>
          <p14:tracePt t="31507" x="7448550" y="2439988"/>
          <p14:tracePt t="31523" x="7448550" y="2427288"/>
          <p14:tracePt t="31566" x="7459663" y="2403475"/>
          <p14:tracePt t="31589" x="7459663" y="2390775"/>
          <p14:tracePt t="31606" x="7459663" y="2378075"/>
          <p14:tracePt t="31628" x="7472363" y="2365375"/>
          <p14:tracePt t="31865" x="7459663" y="2478088"/>
          <p14:tracePt t="31884" x="7448550" y="2590800"/>
          <p14:tracePt t="31893" x="7435850" y="2640013"/>
          <p14:tracePt t="31908" x="7423150" y="2716213"/>
          <p14:tracePt t="31924" x="7423150" y="2752725"/>
          <p14:tracePt t="31937" x="7423150" y="2765425"/>
          <p14:tracePt t="32039" x="7410450" y="2765425"/>
          <p14:tracePt t="32066" x="7410450" y="2803525"/>
          <p14:tracePt t="32076" x="7410450" y="2828925"/>
          <p14:tracePt t="32091" x="7410450" y="2852738"/>
          <p14:tracePt t="32107" x="7397750" y="2878138"/>
          <p14:tracePt t="32124" x="7397750" y="2916238"/>
          <p14:tracePt t="32138" x="7397750" y="2965450"/>
          <p14:tracePt t="32166" x="7410450" y="3016250"/>
          <p14:tracePt t="32631" x="7448550" y="3028950"/>
          <p14:tracePt t="32641" x="7459663" y="3054350"/>
          <p14:tracePt t="32666" x="7510463" y="3078163"/>
          <p14:tracePt t="32683" x="7535863" y="3090863"/>
          <p14:tracePt t="32699" x="7561263" y="3116263"/>
          <p14:tracePt t="32709" x="7597775" y="3128963"/>
          <p14:tracePt t="32725" x="7623175" y="3154363"/>
          <p14:tracePt t="32741" x="7685088" y="3178175"/>
          <p14:tracePt t="32749" x="7697788" y="3178175"/>
          <p14:tracePt t="32766" x="7710488" y="3178175"/>
          <p14:tracePt t="32812" x="7723188" y="3178175"/>
          <p14:tracePt t="32868" x="7723188" y="3165475"/>
          <p14:tracePt t="32883" x="7710488" y="3154363"/>
          <p14:tracePt t="32913" x="7710488" y="3141663"/>
          <p14:tracePt t="32933" x="7697788" y="3090863"/>
          <p14:tracePt t="32950" x="7685088" y="3065463"/>
          <p14:tracePt t="32966" x="7685088" y="3054350"/>
          <p14:tracePt t="32983" x="7673975" y="3054350"/>
          <p14:tracePt t="33132" x="7648575" y="3054350"/>
          <p14:tracePt t="33142" x="7648575" y="3041650"/>
          <p14:tracePt t="33237" x="7635875" y="3041650"/>
          <p14:tracePt t="33282" x="7623175" y="3041650"/>
          <p14:tracePt t="33299" x="7610475" y="3041650"/>
          <p14:tracePt t="33498" x="7597775" y="3028950"/>
          <p14:tracePt t="33668" x="7585075" y="3016250"/>
          <p14:tracePt t="33730" x="7597775" y="2990850"/>
          <p14:tracePt t="33749" x="7597775" y="2978150"/>
          <p14:tracePt t="33767" x="7635875" y="2916238"/>
          <p14:tracePt t="33783" x="7648575" y="2890838"/>
          <p14:tracePt t="33799" x="7673975" y="2852738"/>
          <p14:tracePt t="33816" x="7685088" y="2828925"/>
          <p14:tracePt t="33833" x="7685088" y="2765425"/>
          <p14:tracePt t="33849" x="7685088" y="2728913"/>
          <p14:tracePt t="33854" x="7685088" y="2690813"/>
          <p14:tracePt t="33870" x="7685088" y="2652713"/>
          <p14:tracePt t="33886" x="7697788" y="2603500"/>
          <p14:tracePt t="34101" x="7697788" y="2590800"/>
          <p14:tracePt t="34116" x="7697788" y="2565400"/>
          <p14:tracePt t="34133" x="7697788" y="2527300"/>
          <p14:tracePt t="34149" x="7697788" y="2516188"/>
          <p14:tracePt t="34154" x="7697788" y="2490788"/>
          <p14:tracePt t="34184" x="7697788" y="2452688"/>
          <p14:tracePt t="34200" x="7697788" y="2427288"/>
          <p14:tracePt t="34216" x="7697788" y="2414588"/>
          <p14:tracePt t="34233" x="7697788" y="2403475"/>
          <p14:tracePt t="34249" x="7697788" y="2390775"/>
          <p14:tracePt t="34269" x="7697788" y="2378075"/>
          <p14:tracePt t="34286" x="7697788" y="2339975"/>
          <p14:tracePt t="34917" x="7697788" y="232727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CC6C2B-ED63-4512-92AC-1796EAF6B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-53008" y="0"/>
            <a:ext cx="977670" cy="1271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35F80D-A71B-4C58-B7F7-38FD228C85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80" t="29018" r="4375" b="55558"/>
          <a:stretch/>
        </p:blipFill>
        <p:spPr>
          <a:xfrm>
            <a:off x="924663" y="269083"/>
            <a:ext cx="11186055" cy="1002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D0DEFC-C86F-4EFE-8EFE-0452D235968F}"/>
              </a:ext>
            </a:extLst>
          </p:cNvPr>
          <p:cNvSpPr txBox="1"/>
          <p:nvPr/>
        </p:nvSpPr>
        <p:spPr>
          <a:xfrm>
            <a:off x="6358175" y="4179994"/>
            <a:ext cx="63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5730B8-4CC2-4B30-AC72-21A0A6CF21A2}"/>
                  </a:ext>
                </a:extLst>
              </p:cNvPr>
              <p:cNvSpPr txBox="1"/>
              <p:nvPr/>
            </p:nvSpPr>
            <p:spPr>
              <a:xfrm>
                <a:off x="6991082" y="3909123"/>
                <a:ext cx="1067793" cy="9233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D5730B8-4CC2-4B30-AC72-21A0A6CF2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082" y="3909123"/>
                <a:ext cx="1067793" cy="9233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62D4633-85EA-4370-BC9C-16E33DB6E946}"/>
              </a:ext>
            </a:extLst>
          </p:cNvPr>
          <p:cNvSpPr txBox="1"/>
          <p:nvPr/>
        </p:nvSpPr>
        <p:spPr>
          <a:xfrm>
            <a:off x="6358175" y="2708196"/>
            <a:ext cx="63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01DF3F-0422-43C8-996B-9E959EDFF95A}"/>
                  </a:ext>
                </a:extLst>
              </p:cNvPr>
              <p:cNvSpPr txBox="1"/>
              <p:nvPr/>
            </p:nvSpPr>
            <p:spPr>
              <a:xfrm>
                <a:off x="6991082" y="2508812"/>
                <a:ext cx="840166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01DF3F-0422-43C8-996B-9E959EDFF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082" y="2508812"/>
                <a:ext cx="840166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C2DC154D-5DCE-4231-BF00-49D10ECAB9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69" t="26377" r="1093" b="65092"/>
          <a:stretch/>
        </p:blipFill>
        <p:spPr>
          <a:xfrm>
            <a:off x="11217711" y="6579623"/>
            <a:ext cx="893006" cy="2783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1545F6-E7A3-44A9-8751-AFD242C86BC1}"/>
              </a:ext>
            </a:extLst>
          </p:cNvPr>
          <p:cNvSpPr txBox="1"/>
          <p:nvPr/>
        </p:nvSpPr>
        <p:spPr>
          <a:xfrm>
            <a:off x="1914150" y="2317205"/>
            <a:ext cx="100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  </a:t>
            </a:r>
            <a:r>
              <a:rPr lang="vi-VN" sz="2800" dirty="0">
                <a:solidFill>
                  <a:srgbClr val="0070C0"/>
                </a:solidFill>
              </a:rPr>
              <a:t>: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F8340-CB6D-43F6-8A2E-9A5A6156DDBA}"/>
                  </a:ext>
                </a:extLst>
              </p:cNvPr>
              <p:cNvSpPr txBox="1"/>
              <p:nvPr/>
            </p:nvSpPr>
            <p:spPr>
              <a:xfrm>
                <a:off x="2918118" y="2116220"/>
                <a:ext cx="840166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F8340-CB6D-43F6-8A2E-9A5A6156D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118" y="2116220"/>
                <a:ext cx="840166" cy="9219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A376619-F29B-46C3-8E85-8DD145674744}"/>
              </a:ext>
            </a:extLst>
          </p:cNvPr>
          <p:cNvSpPr txBox="1"/>
          <p:nvPr/>
        </p:nvSpPr>
        <p:spPr>
          <a:xfrm>
            <a:off x="1914150" y="3157291"/>
            <a:ext cx="100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9  </a:t>
            </a:r>
            <a:r>
              <a:rPr lang="vi-VN" sz="2800" dirty="0">
                <a:solidFill>
                  <a:srgbClr val="0070C0"/>
                </a:solidFill>
              </a:rPr>
              <a:t>: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7A344B-D763-4A75-B4F8-B698734D8626}"/>
              </a:ext>
            </a:extLst>
          </p:cNvPr>
          <p:cNvSpPr txBox="1"/>
          <p:nvPr/>
        </p:nvSpPr>
        <p:spPr>
          <a:xfrm>
            <a:off x="2885723" y="3157291"/>
            <a:ext cx="1669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ACCB5E-F02D-45D9-86F5-E59F8C062128}"/>
              </a:ext>
            </a:extLst>
          </p:cNvPr>
          <p:cNvSpPr txBox="1"/>
          <p:nvPr/>
        </p:nvSpPr>
        <p:spPr>
          <a:xfrm>
            <a:off x="1898257" y="3957621"/>
            <a:ext cx="804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70212E-536B-46F8-BCE3-36A89555036D}"/>
                  </a:ext>
                </a:extLst>
              </p:cNvPr>
              <p:cNvSpPr txBox="1"/>
              <p:nvPr/>
            </p:nvSpPr>
            <p:spPr>
              <a:xfrm>
                <a:off x="2852217" y="3757606"/>
                <a:ext cx="840166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70212E-536B-46F8-BCE3-36A895550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217" y="3757606"/>
                <a:ext cx="840166" cy="9219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rrow: Right 22">
            <a:extLst>
              <a:ext uri="{FF2B5EF4-FFF2-40B4-BE49-F238E27FC236}">
                <a16:creationId xmlns:a16="http://schemas.microsoft.com/office/drawing/2014/main" id="{96FF5A13-D6A8-4D8F-939F-0B2C42258A91}"/>
              </a:ext>
            </a:extLst>
          </p:cNvPr>
          <p:cNvSpPr/>
          <p:nvPr/>
        </p:nvSpPr>
        <p:spPr>
          <a:xfrm>
            <a:off x="709970" y="4130798"/>
            <a:ext cx="1378226" cy="238419"/>
          </a:xfrm>
          <a:prstGeom prst="rightArrow">
            <a:avLst/>
          </a:prstGeom>
          <a:solidFill>
            <a:srgbClr val="90F1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C5E250-A203-41DB-B155-8A1CEA9BE2DC}"/>
              </a:ext>
            </a:extLst>
          </p:cNvPr>
          <p:cNvSpPr/>
          <p:nvPr/>
        </p:nvSpPr>
        <p:spPr>
          <a:xfrm>
            <a:off x="3318296" y="1996704"/>
            <a:ext cx="531861" cy="109885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300181-79E5-4DFC-A64A-8B3776B67962}"/>
              </a:ext>
            </a:extLst>
          </p:cNvPr>
          <p:cNvSpPr/>
          <p:nvPr/>
        </p:nvSpPr>
        <p:spPr>
          <a:xfrm>
            <a:off x="3331548" y="3186480"/>
            <a:ext cx="410817" cy="51317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图片 12">
            <a:extLst>
              <a:ext uri="{FF2B5EF4-FFF2-40B4-BE49-F238E27FC236}">
                <a16:creationId xmlns:a16="http://schemas.microsoft.com/office/drawing/2014/main" id="{415346BB-CED9-49B4-BAD4-0D749D5FF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" y="5480416"/>
            <a:ext cx="12298016" cy="1377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919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3748">
        <p159:morph option="byObject"/>
      </p:transition>
    </mc:Choice>
    <mc:Fallback>
      <p:transition spd="slow" advTm="63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9" grpId="0"/>
      <p:bldP spid="12" grpId="0"/>
      <p:bldP spid="12" grpId="1"/>
      <p:bldP spid="13" grpId="0"/>
      <p:bldP spid="13" grpId="1"/>
      <p:bldP spid="15" grpId="0"/>
      <p:bldP spid="15" grpId="1"/>
      <p:bldP spid="18" grpId="0"/>
      <p:bldP spid="18" grpId="1"/>
      <p:bldP spid="21" grpId="0"/>
      <p:bldP spid="22" grpId="0"/>
      <p:bldP spid="23" grpId="0" animBg="1"/>
      <p:bldP spid="24" grpId="0" animBg="1"/>
      <p:bldP spid="24" grpId="1" animBg="1"/>
      <p:bldP spid="25" grpId="0" animBg="1"/>
      <p:bldP spid="25" grpId="1" animBg="1"/>
    </p:bldLst>
  </p:timing>
  <p:extLst>
    <p:ext uri="{3A86A75C-4F4B-4683-9AE1-C65F6400EC91}">
      <p14:laserTraceLst xmlns:p14="http://schemas.microsoft.com/office/powerpoint/2010/main">
        <p14:tracePtLst>
          <p14:tracePt t="9186" x="8074025" y="1089025"/>
          <p14:tracePt t="9273" x="8035925" y="1301750"/>
          <p14:tracePt t="9288" x="7935913" y="1463675"/>
          <p14:tracePt t="9301" x="7910513" y="1552575"/>
          <p14:tracePt t="9317" x="7861300" y="1639888"/>
          <p14:tracePt t="9333" x="7848600" y="1739900"/>
          <p14:tracePt t="9339" x="7797800" y="1827213"/>
          <p14:tracePt t="9357" x="7748588" y="1939925"/>
          <p14:tracePt t="9371" x="7735888" y="2001838"/>
          <p14:tracePt t="9389" x="7685088" y="2065338"/>
          <p14:tracePt t="9403" x="7673975" y="2139950"/>
          <p14:tracePt t="9434" x="7585075" y="2403475"/>
          <p14:tracePt t="9456" x="7497763" y="2578100"/>
          <p14:tracePt t="9471" x="7472363" y="2603500"/>
          <p14:tracePt t="9725" x="7459663" y="2640013"/>
          <p14:tracePt t="9741" x="7459663" y="2690813"/>
          <p14:tracePt t="9758" x="7423150" y="2816225"/>
          <p14:tracePt t="9772" x="7410450" y="2878138"/>
          <p14:tracePt t="9787" x="7397750" y="2916238"/>
          <p14:tracePt t="9804" x="7397750" y="2928938"/>
          <p14:tracePt t="9809" x="7372350" y="2941638"/>
          <p14:tracePt t="9834" x="7297738" y="3003550"/>
          <p14:tracePt t="9843" x="7259638" y="3028950"/>
          <p14:tracePt t="9857" x="7223125" y="3065463"/>
          <p14:tracePt t="9874" x="7159625" y="3078163"/>
          <p14:tracePt t="9888" x="7097713" y="3116263"/>
          <p14:tracePt t="9904" x="7059613" y="3141663"/>
          <p14:tracePt t="10006" x="7046913" y="3165475"/>
          <p14:tracePt t="10018" x="7034213" y="3241675"/>
          <p14:tracePt t="10026" x="7034213" y="3254375"/>
          <p14:tracePt t="10053" x="7010400" y="3303588"/>
          <p14:tracePt t="10169" x="6997700" y="3378200"/>
          <p14:tracePt t="10189" x="6997700" y="3390900"/>
          <p14:tracePt t="10386" x="7021513" y="3390900"/>
          <p14:tracePt t="12070" x="7021513" y="3378200"/>
          <p14:tracePt t="12083" x="7110413" y="3328988"/>
          <p14:tracePt t="12100" x="7323138" y="3254375"/>
          <p14:tracePt t="12116" x="7510463" y="3190875"/>
          <p14:tracePt t="12121" x="7610475" y="3178175"/>
          <p14:tracePt t="12135" x="7685088" y="3141663"/>
          <p14:tracePt t="12152" x="7910513" y="3065463"/>
          <p14:tracePt t="12169" x="8086725" y="3065463"/>
          <p14:tracePt t="12186" x="8235950" y="3041650"/>
          <p14:tracePt t="12200" x="8261350" y="3003550"/>
          <p14:tracePt t="12335" x="8261350" y="2990850"/>
          <p14:tracePt t="12354" x="8261350" y="2965450"/>
          <p14:tracePt t="12368" x="8261350" y="2941638"/>
          <p14:tracePt t="12384" x="8223250" y="2903538"/>
          <p14:tracePt t="12400" x="8199438" y="2852738"/>
          <p14:tracePt t="12417" x="8174038" y="2816225"/>
          <p14:tracePt t="12437" x="8135938" y="2765425"/>
          <p14:tracePt t="12453" x="8123238" y="2752725"/>
          <p14:tracePt t="12467" x="8110538" y="2740025"/>
          <p14:tracePt t="12569" x="8110538" y="2728913"/>
          <p14:tracePt t="13239" x="8123238" y="2828925"/>
          <p14:tracePt t="13255" x="8174038" y="3028950"/>
          <p14:tracePt t="13271" x="8235950" y="3241675"/>
          <p14:tracePt t="13287" x="8248650" y="3390900"/>
          <p14:tracePt t="13300" x="8248650" y="3429000"/>
          <p14:tracePt t="13375" x="8212138" y="3390900"/>
          <p14:tracePt t="13386" x="8110538" y="3267075"/>
          <p14:tracePt t="13401" x="8048625" y="3154363"/>
          <p14:tracePt t="13417" x="8010525" y="3103563"/>
          <p14:tracePt t="13454" x="8010525" y="3078163"/>
          <p14:tracePt t="13470" x="8010525" y="3041650"/>
          <p14:tracePt t="13487" x="8010525" y="3003550"/>
          <p14:tracePt t="13500" x="8010525" y="2978150"/>
          <p14:tracePt t="13520" x="7999413" y="2941638"/>
          <p14:tracePt t="13540" x="7986713" y="2941638"/>
          <p14:tracePt t="13655" x="7986713" y="2916238"/>
          <p14:tracePt t="13671" x="7986713" y="2878138"/>
          <p14:tracePt t="13686" x="7961313" y="2828925"/>
          <p14:tracePt t="13704" x="7961313" y="2790825"/>
          <p14:tracePt t="13773" x="7961313" y="2778125"/>
          <p14:tracePt t="13818" x="7961313" y="2765425"/>
          <p14:tracePt t="14405" x="7961313" y="2778125"/>
          <p14:tracePt t="14449" x="7961313" y="2790825"/>
          <p14:tracePt t="14458" x="7961313" y="2816225"/>
          <p14:tracePt t="14475" x="7961313" y="2852738"/>
          <p14:tracePt t="14488" x="7961313" y="2890838"/>
          <p14:tracePt t="14504" x="7961313" y="2928938"/>
          <p14:tracePt t="14520" x="7961313" y="2965450"/>
          <p14:tracePt t="14550" x="7961313" y="3028950"/>
          <p14:tracePt t="14559" x="7961313" y="3065463"/>
          <p14:tracePt t="14575" x="7961313" y="3128963"/>
          <p14:tracePt t="14588" x="7961313" y="3141663"/>
          <p14:tracePt t="14604" x="7961313" y="3154363"/>
          <p14:tracePt t="14649" x="7961313" y="3190875"/>
          <p14:tracePt t="14657" x="7961313" y="3203575"/>
          <p14:tracePt t="14675" x="7961313" y="3241675"/>
          <p14:tracePt t="14723" x="7961313" y="3267075"/>
          <p14:tracePt t="14731" x="7974013" y="3278188"/>
          <p14:tracePt t="14769" x="7948613" y="3378200"/>
          <p14:tracePt t="14791" x="7935913" y="3390900"/>
          <p14:tracePt t="17702" x="7935913" y="3378200"/>
          <p14:tracePt t="17717" x="7835900" y="3303588"/>
          <p14:tracePt t="17733" x="7472363" y="3216275"/>
          <p14:tracePt t="17753" x="6684963" y="2978150"/>
          <p14:tracePt t="17770" x="5995988" y="2865438"/>
          <p14:tracePt t="17786" x="5370513" y="2728913"/>
          <p14:tracePt t="17800" x="4832350" y="2616200"/>
          <p14:tracePt t="17817" x="4481513" y="2540000"/>
          <p14:tracePt t="17838" x="4117975" y="2465388"/>
          <p14:tracePt t="17853" x="3817938" y="2352675"/>
          <p14:tracePt t="17870" x="3630613" y="2327275"/>
          <p14:tracePt t="17888" x="3541713" y="2303463"/>
          <p14:tracePt t="17905" x="3429000" y="2290763"/>
          <p14:tracePt t="17917" x="3392488" y="2265363"/>
          <p14:tracePt t="17940" x="3292475" y="2265363"/>
          <p14:tracePt t="17958" x="3179763" y="2265363"/>
          <p14:tracePt t="17972" x="3079750" y="2314575"/>
          <p14:tracePt t="17988" x="2992438" y="2427288"/>
          <p14:tracePt t="18003" x="2928938" y="2503488"/>
          <p14:tracePt t="18021" x="2841625" y="2603500"/>
          <p14:tracePt t="18036" x="2754313" y="2690813"/>
          <p14:tracePt t="18056" x="2678113" y="2728913"/>
          <p14:tracePt t="18072" x="2641600" y="2752725"/>
          <p14:tracePt t="18086" x="2603500" y="2752725"/>
          <p14:tracePt t="18101" x="2503488" y="2765425"/>
          <p14:tracePt t="18118" x="2478088" y="2765425"/>
          <p14:tracePt t="18134" x="2465388" y="2778125"/>
          <p14:tracePt t="18159" x="2441575" y="2778125"/>
          <p14:tracePt t="18172" x="2403475" y="2778125"/>
          <p14:tracePt t="20159" x="2403475" y="2790825"/>
          <p14:tracePt t="20183" x="2403475" y="2852738"/>
          <p14:tracePt t="20195" x="2465388" y="2952750"/>
          <p14:tracePt t="20210" x="2478088" y="3003550"/>
          <p14:tracePt t="20223" x="2490788" y="3028950"/>
          <p14:tracePt t="20239" x="2516188" y="3054350"/>
          <p14:tracePt t="20301" x="2516188" y="3090863"/>
          <p14:tracePt t="20322" x="2503488" y="3103563"/>
          <p14:tracePt t="20338" x="2490788" y="3128963"/>
          <p14:tracePt t="20365" x="2378075" y="3254375"/>
          <p14:tracePt t="20384" x="2203450" y="3354388"/>
          <p14:tracePt t="20392" x="2152650" y="3354388"/>
          <p14:tracePt t="20407" x="2078038" y="3367088"/>
          <p14:tracePt t="20426" x="1965325" y="3367088"/>
          <p14:tracePt t="20439" x="1914525" y="3367088"/>
          <p14:tracePt t="20454" x="1778000" y="3278188"/>
          <p14:tracePt t="20467" x="1665288" y="3203575"/>
          <p14:tracePt t="20483" x="1614488" y="3154363"/>
          <p14:tracePt t="20526" x="1614488" y="3116263"/>
          <p14:tracePt t="20539" x="1614488" y="3090863"/>
          <p14:tracePt t="20566" x="1614488" y="3028950"/>
          <p14:tracePt t="20576" x="1614488" y="3003550"/>
          <p14:tracePt t="20591" x="1614488" y="2978150"/>
          <p14:tracePt t="20608" x="1614488" y="2965450"/>
          <p14:tracePt t="20682" x="1589088" y="2941638"/>
          <p14:tracePt t="20815" x="1601788" y="2952750"/>
          <p14:tracePt t="20825" x="1652588" y="3028950"/>
          <p14:tracePt t="20838" x="1652588" y="3041650"/>
          <p14:tracePt t="20866" x="1790700" y="3154363"/>
          <p14:tracePt t="20876" x="1839913" y="3178175"/>
          <p14:tracePt t="20900" x="1927225" y="3216275"/>
          <p14:tracePt t="20909" x="1990725" y="3254375"/>
          <p14:tracePt t="20925" x="2052638" y="3303588"/>
          <p14:tracePt t="20941" x="2127250" y="3354388"/>
          <p14:tracePt t="20950" x="2165350" y="3378200"/>
          <p14:tracePt t="20967" x="2252663" y="3403600"/>
          <p14:tracePt t="20976" x="2303463" y="3441700"/>
          <p14:tracePt t="21000" x="2452688" y="3479800"/>
          <p14:tracePt t="21022" x="2603500" y="3490913"/>
          <p14:tracePt t="21041" x="2879725" y="3529013"/>
          <p14:tracePt t="21067" x="3167063" y="3554413"/>
          <p14:tracePt t="21083" x="3317875" y="3554413"/>
          <p14:tracePt t="21093" x="3417888" y="3554413"/>
          <p14:tracePt t="21108" x="3492500" y="3554413"/>
          <p14:tracePt t="21124" x="3517900" y="3529013"/>
          <p14:tracePt t="21141" x="3530600" y="3529013"/>
          <p14:tracePt t="21166" x="3579813" y="3441700"/>
          <p14:tracePt t="21183" x="3643313" y="3316288"/>
          <p14:tracePt t="21192" x="3717925" y="3178175"/>
          <p14:tracePt t="21208" x="3779838" y="3078163"/>
          <p14:tracePt t="21225" x="3856038" y="3028950"/>
          <p14:tracePt t="21241" x="3879850" y="2990850"/>
          <p14:tracePt t="21250" x="3892550" y="2965450"/>
          <p14:tracePt t="21267" x="3917950" y="2890838"/>
          <p14:tracePt t="21283" x="3943350" y="2790825"/>
          <p14:tracePt t="21293" x="3956050" y="2740025"/>
          <p14:tracePt t="21316" x="4005263" y="2552700"/>
          <p14:tracePt t="21326" x="4005263" y="2503488"/>
          <p14:tracePt t="21341" x="4005263" y="2465388"/>
          <p14:tracePt t="21370" x="4005263" y="2390775"/>
          <p14:tracePt t="21378" x="3992563" y="2352675"/>
          <p14:tracePt t="21403" x="3968750" y="2327275"/>
          <p14:tracePt t="21410" x="3956050" y="2314575"/>
          <p14:tracePt t="21426" x="3892550" y="2252663"/>
          <p14:tracePt t="21441" x="3792538" y="2201863"/>
          <p14:tracePt t="21450" x="3705225" y="2139950"/>
          <p14:tracePt t="21467" x="3630613" y="2089150"/>
          <p14:tracePt t="21483" x="3567113" y="2065338"/>
          <p14:tracePt t="21493" x="3505200" y="2039938"/>
          <p14:tracePt t="21516" x="3367088" y="2014538"/>
          <p14:tracePt t="21526" x="3341688" y="2001838"/>
          <p14:tracePt t="21541" x="3267075" y="1989138"/>
          <p14:tracePt t="21566" x="3116263" y="1978025"/>
          <p14:tracePt t="21583" x="2979738" y="1965325"/>
          <p14:tracePt t="21600" x="2841625" y="1939925"/>
          <p14:tracePt t="21609" x="2790825" y="1927225"/>
          <p14:tracePt t="21625" x="2654300" y="1914525"/>
          <p14:tracePt t="21641" x="2554288" y="1914525"/>
          <p14:tracePt t="21650" x="2503488" y="1914525"/>
          <p14:tracePt t="21668" x="2390775" y="1914525"/>
          <p14:tracePt t="21682" x="2303463" y="1914525"/>
          <p14:tracePt t="21698" x="2216150" y="1914525"/>
          <p14:tracePt t="21715" x="2127250" y="1914525"/>
          <p14:tracePt t="21726" x="2065338" y="1914525"/>
          <p14:tracePt t="21743" x="1978025" y="1914525"/>
          <p14:tracePt t="21768" x="1903413" y="1914525"/>
          <p14:tracePt t="21781" x="1890713" y="1914525"/>
          <p14:tracePt t="21796" x="1814513" y="1927225"/>
          <p14:tracePt t="21811" x="1714500" y="1939925"/>
          <p14:tracePt t="21827" x="1639888" y="1939925"/>
          <p14:tracePt t="21869" x="1565275" y="2027238"/>
          <p14:tracePt t="21884" x="1501775" y="2089150"/>
          <p14:tracePt t="21904" x="1439863" y="2214563"/>
          <p14:tracePt t="21926" x="1327150" y="2314575"/>
          <p14:tracePt t="21941" x="1276350" y="2439988"/>
          <p14:tracePt t="21950" x="1263650" y="2465388"/>
          <p14:tracePt t="21967" x="1263650" y="2552700"/>
          <p14:tracePt t="21983" x="1263650" y="2603500"/>
          <p14:tracePt t="22000" x="1263650" y="2640013"/>
          <p14:tracePt t="22017" x="1289050" y="2703513"/>
          <p14:tracePt t="22026" x="1314450" y="2740025"/>
          <p14:tracePt t="22041" x="1363663" y="2803525"/>
          <p14:tracePt t="22067" x="1414463" y="2890838"/>
          <p14:tracePt t="22083" x="1452563" y="2952750"/>
          <p14:tracePt t="22100" x="1476375" y="2990850"/>
          <p14:tracePt t="22116" x="1527175" y="3041650"/>
          <p14:tracePt t="22126" x="1552575" y="3054350"/>
          <p14:tracePt t="22150" x="1665288" y="3141663"/>
          <p14:tracePt t="22167" x="1778000" y="3190875"/>
          <p14:tracePt t="22183" x="1878013" y="3241675"/>
          <p14:tracePt t="22204" x="1952625" y="3278188"/>
          <p14:tracePt t="22211" x="2003425" y="3303588"/>
          <p14:tracePt t="22226" x="2078038" y="3328988"/>
          <p14:tracePt t="22241" x="2216150" y="3341688"/>
          <p14:tracePt t="22267" x="2339975" y="3367088"/>
          <p14:tracePt t="22283" x="2441575" y="3403600"/>
          <p14:tracePt t="22300" x="2503488" y="3403600"/>
          <p14:tracePt t="22317" x="2528888" y="3403600"/>
          <p14:tracePt t="22333" x="2554288" y="3403600"/>
          <p14:tracePt t="22342" x="2565400" y="3403600"/>
          <p14:tracePt t="22366" x="2590800" y="3403600"/>
          <p14:tracePt t="22384" x="2616200" y="3390900"/>
          <p14:tracePt t="22400" x="2628900" y="3378200"/>
          <p14:tracePt t="22417" x="2654300" y="3354388"/>
          <p14:tracePt t="22433" x="2667000" y="3354388"/>
          <p14:tracePt t="22442" x="2678113" y="3341688"/>
          <p14:tracePt t="22450" x="2703513" y="3341688"/>
          <p14:tracePt t="22467" x="2790825" y="3303588"/>
          <p14:tracePt t="22484" x="2816225" y="3278188"/>
          <p14:tracePt t="22518" x="2828925" y="3254375"/>
          <p14:tracePt t="22532" x="2828925" y="3216275"/>
          <p14:tracePt t="22552" x="2828925" y="3178175"/>
          <p14:tracePt t="22567" x="2828925" y="3154363"/>
          <p14:tracePt t="22583" x="2828925" y="3116263"/>
          <p14:tracePt t="22607" x="2828925" y="3054350"/>
          <p14:tracePt t="22619" x="2828925" y="3028950"/>
          <p14:tracePt t="22665" x="2828925" y="3016250"/>
          <p14:tracePt t="22690" x="2828925" y="3003550"/>
          <p14:tracePt t="22765" x="2828925" y="2990850"/>
          <p14:tracePt t="22798" x="2828925" y="2978150"/>
          <p14:tracePt t="22838" x="2828925" y="2952750"/>
          <p14:tracePt t="23516" x="2854325" y="2928938"/>
          <p14:tracePt t="23533" x="2879725" y="2903538"/>
          <p14:tracePt t="23550" x="2928938" y="2852738"/>
          <p14:tracePt t="23566" x="3003550" y="2828925"/>
          <p14:tracePt t="23584" x="3054350" y="2790825"/>
          <p14:tracePt t="23615" x="3067050" y="2778125"/>
          <p14:tracePt t="24115" x="3128963" y="2778125"/>
          <p14:tracePt t="24134" x="3292475" y="2778125"/>
          <p14:tracePt t="24150" x="3467100" y="2803525"/>
          <p14:tracePt t="24169" x="3541713" y="2840038"/>
          <p14:tracePt t="24435" x="3530600" y="2840038"/>
          <p14:tracePt t="24448" x="3505200" y="2840038"/>
          <p14:tracePt t="24502" x="3492500" y="2828925"/>
          <p14:tracePt t="26387" x="3505200" y="2840038"/>
          <p14:tracePt t="26411" x="3579813" y="2952750"/>
          <p14:tracePt t="26420" x="3605213" y="2978150"/>
          <p14:tracePt t="26436" x="3667125" y="3054350"/>
          <p14:tracePt t="26454" x="3730625" y="3116263"/>
          <p14:tracePt t="26475" x="3730625" y="3128963"/>
          <p14:tracePt t="26721" x="3743325" y="3128963"/>
          <p14:tracePt t="27634" x="3692525" y="3128963"/>
          <p14:tracePt t="27655" x="3467100" y="3178175"/>
          <p14:tracePt t="27686" x="2879725" y="3354388"/>
          <p14:tracePt t="27692" x="2667000" y="3378200"/>
          <p14:tracePt t="27716" x="2190750" y="3429000"/>
          <p14:tracePt t="27726" x="2065338" y="3441700"/>
          <p14:tracePt t="27739" x="1878013" y="3454400"/>
          <p14:tracePt t="27755" x="1827213" y="3454400"/>
          <p14:tracePt t="27815" x="1814513" y="3454400"/>
          <p14:tracePt t="29398" x="1839913" y="3467100"/>
          <p14:tracePt t="29416" x="1852613" y="3479800"/>
          <p14:tracePt t="29485" x="1903413" y="3567113"/>
          <p14:tracePt t="29501" x="1990725" y="3679825"/>
          <p14:tracePt t="29520" x="2078038" y="3754438"/>
          <p14:tracePt t="29535" x="2116138" y="3779838"/>
          <p14:tracePt t="29549" x="2127250" y="3792538"/>
          <p14:tracePt t="29732" x="2165350" y="3803650"/>
          <p14:tracePt t="29849" x="2190750" y="3803650"/>
          <p14:tracePt t="29869" x="2316163" y="3803650"/>
          <p14:tracePt t="29885" x="2516188" y="3803650"/>
          <p14:tracePt t="29900" x="2654300" y="3779838"/>
          <p14:tracePt t="29919" x="2728913" y="3779838"/>
          <p14:tracePt t="29934" x="2754313" y="3779838"/>
          <p14:tracePt t="30001" x="2767013" y="3779838"/>
          <p14:tracePt t="30118" x="2803525" y="3779838"/>
          <p14:tracePt t="30137" x="3067050" y="3754438"/>
          <p14:tracePt t="30150" x="3179763" y="3754438"/>
          <p14:tracePt t="30166" x="3354388" y="3729038"/>
          <p14:tracePt t="30189" x="3417888" y="3692525"/>
          <p14:tracePt t="30302" x="3429000" y="3692525"/>
          <p14:tracePt t="30320" x="3429000" y="3679825"/>
          <p14:tracePt t="32615" x="3429000" y="3667125"/>
          <p14:tracePt t="32641" x="3517900" y="3629025"/>
          <p14:tracePt t="32654" x="3605213" y="3616325"/>
          <p14:tracePt t="32671" x="3692525" y="3603625"/>
          <p14:tracePt t="32700" x="3717925" y="3603625"/>
          <p14:tracePt t="32771" x="3717925" y="3590925"/>
          <p14:tracePt t="32782" x="3730625" y="3590925"/>
          <p14:tracePt t="32792" x="3756025" y="3567113"/>
          <p14:tracePt t="32810" x="3805238" y="3529013"/>
          <p14:tracePt t="32824" x="3830638" y="3503613"/>
          <p14:tracePt t="36750" x="3830638" y="3490913"/>
          <p14:tracePt t="36768" x="3892550" y="3416300"/>
          <p14:tracePt t="36785" x="3905250" y="3367088"/>
          <p14:tracePt t="36804" x="3917950" y="3290888"/>
          <p14:tracePt t="36821" x="3943350" y="3203575"/>
          <p14:tracePt t="36838" x="3992563" y="3116263"/>
          <p14:tracePt t="36854" x="3992563" y="3078163"/>
          <p14:tracePt t="36868" x="4005263" y="3028950"/>
          <p14:tracePt t="36884" x="4005263" y="2978150"/>
          <p14:tracePt t="36900" x="3992563" y="2916238"/>
          <p14:tracePt t="36921" x="3992563" y="2852738"/>
          <p14:tracePt t="37204" x="3992563" y="2840038"/>
          <p14:tracePt t="37885" x="3979863" y="2840038"/>
          <p14:tracePt t="37951" x="3979863" y="2828925"/>
          <p14:tracePt t="37967" x="3956050" y="2828925"/>
          <p14:tracePt t="37983" x="3943350" y="2840038"/>
          <p14:tracePt t="37984" x="3930650" y="2852738"/>
          <p14:tracePt t="38008" x="3867150" y="2941638"/>
          <p14:tracePt t="38020" x="3830638" y="3016250"/>
          <p14:tracePt t="38037" x="3743325" y="3190875"/>
          <p14:tracePt t="38051" x="3643313" y="3454400"/>
          <p14:tracePt t="38069" x="3541713" y="3729038"/>
          <p14:tracePt t="38083" x="3454400" y="3954463"/>
          <p14:tracePt t="38089" x="3405188" y="4054475"/>
          <p14:tracePt t="38107" x="3328988" y="4167188"/>
          <p14:tracePt t="38121" x="3267075" y="4217988"/>
          <p14:tracePt t="38137" x="3228975" y="4267200"/>
          <p14:tracePt t="38154" x="3179763" y="4305300"/>
          <p14:tracePt t="38171" x="3128963" y="4354513"/>
          <p14:tracePt t="38206" x="3116263" y="4367213"/>
          <p14:tracePt t="38254" x="3054350" y="4405313"/>
          <p14:tracePt t="38270" x="2979738" y="4454525"/>
          <p14:tracePt t="38285" x="2903538" y="4505325"/>
          <p14:tracePt t="38306" x="2879725" y="4518025"/>
          <p14:tracePt t="38355" x="2867025" y="4518025"/>
          <p14:tracePt t="38415" x="2828925" y="4505325"/>
          <p14:tracePt t="38421" x="2803525" y="4505325"/>
          <p14:tracePt t="38440" x="2790825" y="4505325"/>
          <p14:tracePt t="38523" x="2790825" y="4492625"/>
          <p14:tracePt t="38585" x="2790825" y="4479925"/>
          <p14:tracePt t="38616" x="2790825" y="4467225"/>
          <p14:tracePt t="41698" x="2790825" y="4454525"/>
          <p14:tracePt t="42647" x="2790825" y="4467225"/>
          <p14:tracePt t="42668" x="2790825" y="4505325"/>
          <p14:tracePt t="42682" x="2790825" y="4543425"/>
          <p14:tracePt t="42700" x="2790825" y="4567238"/>
          <p14:tracePt t="42717" x="2790825" y="4605338"/>
          <p14:tracePt t="42734" x="2767013" y="4656138"/>
          <p14:tracePt t="42752" x="2703513" y="4730750"/>
          <p14:tracePt t="42766" x="2690813" y="4743450"/>
          <p14:tracePt t="42782" x="2678113" y="4818063"/>
          <p14:tracePt t="42799" x="2678113" y="4892675"/>
          <p14:tracePt t="42820" x="2678113" y="4956175"/>
          <p14:tracePt t="42835" x="2690813" y="5005388"/>
          <p14:tracePt t="42849" x="2703513" y="5030788"/>
          <p14:tracePt t="42868" x="2716213" y="5056188"/>
          <p14:tracePt t="42884" x="2741613" y="5081588"/>
          <p14:tracePt t="42900" x="2741613" y="5105400"/>
          <p14:tracePt t="42919" x="2754313" y="5118100"/>
          <p14:tracePt t="42933" x="2767013" y="5156200"/>
          <p14:tracePt t="42952" x="2816225" y="5230813"/>
          <p14:tracePt t="42967" x="2841625" y="5243513"/>
          <p14:tracePt t="42982" x="2879725" y="5305425"/>
          <p14:tracePt t="43001" x="2992438" y="5407025"/>
          <p14:tracePt t="43019" x="3041650" y="5468938"/>
          <p14:tracePt t="43034" x="3041650" y="5481638"/>
          <p14:tracePt t="43052" x="3054350" y="5494338"/>
          <p14:tracePt t="43135" x="3067050" y="5494338"/>
          <p14:tracePt t="43218" x="3079750" y="5494338"/>
          <p14:tracePt t="43298" x="3092450" y="5468938"/>
          <p14:tracePt t="43320" x="3103563" y="5456238"/>
          <p14:tracePt t="43337" x="3116263" y="5430838"/>
          <p14:tracePt t="43352" x="3141663" y="5407025"/>
          <p14:tracePt t="43384" x="3154363" y="5381625"/>
          <p14:tracePt t="43398" x="3167063" y="5381625"/>
          <p14:tracePt t="43405" x="3179763" y="5381625"/>
          <p14:tracePt t="43418" x="3192463" y="5368925"/>
          <p14:tracePt t="43450" x="3192463" y="5356225"/>
          <p14:tracePt t="43468" x="3192463" y="5343525"/>
          <p14:tracePt t="43486" x="3216275" y="5343525"/>
          <p14:tracePt t="43499" x="3228975" y="5330825"/>
          <p14:tracePt t="50055" x="3241675" y="5330825"/>
          <p14:tracePt t="50075" x="3417888" y="5281613"/>
          <p14:tracePt t="50085" x="3592513" y="5256213"/>
          <p14:tracePt t="50103" x="4156075" y="5156200"/>
          <p14:tracePt t="50119" x="4368800" y="5130800"/>
          <p14:tracePt t="50142" x="4381500" y="5130800"/>
          <p14:tracePt t="50157" x="4506913" y="5130800"/>
          <p14:tracePt t="50173" x="4881563" y="5130800"/>
          <p14:tracePt t="50187" x="5294313" y="5130800"/>
          <p14:tracePt t="50203" x="5583238" y="5105400"/>
          <p14:tracePt t="50218" x="5883275" y="5043488"/>
          <p14:tracePt t="50239" x="6157913" y="4981575"/>
          <p14:tracePt t="50257" x="6534150" y="4868863"/>
          <p14:tracePt t="50270" x="6634163" y="4843463"/>
          <p14:tracePt t="50286" x="6821488" y="4792663"/>
          <p14:tracePt t="50302" x="7010400" y="4792663"/>
          <p14:tracePt t="50319" x="7123113" y="4779963"/>
          <p14:tracePt t="50324" x="7159625" y="4779963"/>
          <p14:tracePt t="50340" x="7235825" y="4768850"/>
          <p14:tracePt t="50357" x="7310438" y="4768850"/>
          <p14:tracePt t="50370" x="7485063" y="4768850"/>
          <p14:tracePt t="50386" x="7648575" y="4768850"/>
          <p14:tracePt t="50402" x="7710488" y="4768850"/>
          <p14:tracePt t="50419" x="7735888" y="4768850"/>
          <p14:tracePt t="50480" x="7685088" y="4768850"/>
          <p14:tracePt t="50502" x="7623175" y="4805363"/>
          <p14:tracePt t="50517" x="7572375" y="4818063"/>
          <p14:tracePt t="50532" x="7510463" y="4856163"/>
          <p14:tracePt t="50551" x="7423150" y="4918075"/>
          <p14:tracePt t="50558" x="7385050" y="4930775"/>
          <p14:tracePt t="50571" x="7310438" y="4968875"/>
          <p14:tracePt t="50587" x="7210425" y="5005388"/>
          <p14:tracePt t="50603" x="7097713" y="5056188"/>
          <p14:tracePt t="50619" x="6997700" y="5105400"/>
          <p14:tracePt t="50648" x="6985000" y="5118100"/>
          <p14:tracePt t="50830" x="6972300" y="5118100"/>
          <p14:tracePt t="50840" x="6959600" y="5118100"/>
          <p14:tracePt t="52630" x="6959600" y="5105400"/>
          <p14:tracePt t="52652" x="6959600" y="5092700"/>
          <p14:tracePt t="52665" x="6934200" y="5043488"/>
          <p14:tracePt t="52682" x="6934200" y="5030788"/>
          <p14:tracePt t="52715" x="6910388" y="4992688"/>
          <p14:tracePt t="52732" x="6897688" y="4943475"/>
          <p14:tracePt t="52749" x="6872288" y="4905375"/>
          <p14:tracePt t="52766" x="6846888" y="4879975"/>
          <p14:tracePt t="52782" x="6846888" y="4843463"/>
          <p14:tracePt t="52817" x="6846888" y="4830763"/>
          <p14:tracePt t="52833" x="6859588" y="4792663"/>
          <p14:tracePt t="52851" x="6910388" y="4756150"/>
          <p14:tracePt t="52866" x="6946900" y="4718050"/>
          <p14:tracePt t="52884" x="7010400" y="4692650"/>
          <p14:tracePt t="52900" x="7085013" y="4643438"/>
          <p14:tracePt t="52915" x="7185025" y="4605338"/>
          <p14:tracePt t="52933" x="7197725" y="4592638"/>
          <p14:tracePt t="52965" x="7223125" y="4592638"/>
          <p14:tracePt t="54600" x="7297738" y="4567238"/>
          <p14:tracePt t="54619" x="7348538" y="4554538"/>
          <p14:tracePt t="54634" x="7372350" y="4554538"/>
          <p14:tracePt t="54655" x="7385050" y="4530725"/>
          <p14:tracePt t="54670" x="7423150" y="4530725"/>
          <p14:tracePt t="54686" x="7459663" y="4505325"/>
          <p14:tracePt t="54702" x="7485063" y="4479925"/>
          <p14:tracePt t="54719" x="7535863" y="4430713"/>
          <p14:tracePt t="54733" x="7585075" y="4379913"/>
          <p14:tracePt t="54754" x="7773988" y="4205288"/>
          <p14:tracePt t="54775" x="7935913" y="4117975"/>
          <p14:tracePt t="54788" x="8186738" y="4017963"/>
          <p14:tracePt t="54802" x="8386763" y="3929063"/>
          <p14:tracePt t="54818" x="8548688" y="3867150"/>
          <p14:tracePt t="54833" x="8574088" y="3829050"/>
          <p14:tracePt t="54855" x="8599488" y="3792538"/>
          <p14:tracePt t="54875" x="8624888" y="3767138"/>
          <p14:tracePt t="55267" x="8624888" y="3779838"/>
          <p14:tracePt t="55274" x="8624888" y="3792538"/>
          <p14:tracePt t="55289" x="8624888" y="3841750"/>
          <p14:tracePt t="55303" x="8612188" y="3892550"/>
          <p14:tracePt t="55319" x="8599488" y="4041775"/>
          <p14:tracePt t="55336" x="8548688" y="4241800"/>
          <p14:tracePt t="55356" x="8537575" y="4318000"/>
          <p14:tracePt t="55373" x="8512175" y="4392613"/>
          <p14:tracePt t="55387" x="8512175" y="4454525"/>
          <p14:tracePt t="55403" x="8448675" y="4592638"/>
          <p14:tracePt t="55419" x="8399463" y="4756150"/>
          <p14:tracePt t="55435" x="8361363" y="4879975"/>
          <p14:tracePt t="55468" x="8324850" y="4981575"/>
          <p14:tracePt t="55489" x="8299450" y="5030788"/>
          <p14:tracePt t="55503" x="8286750" y="5068888"/>
          <p14:tracePt t="55519" x="8274050" y="5092700"/>
          <p14:tracePt t="55535" x="8248650" y="5130800"/>
          <p14:tracePt t="56178" x="8248650" y="5118100"/>
          <p14:tracePt t="56205" x="8248650" y="5068888"/>
          <p14:tracePt t="56221" x="8235950" y="4981575"/>
          <p14:tracePt t="56237" x="8199438" y="4805363"/>
          <p14:tracePt t="56242" x="8199438" y="4718050"/>
          <p14:tracePt t="56265" x="8186738" y="4543425"/>
          <p14:tracePt t="56275" x="8174038" y="4492625"/>
          <p14:tracePt t="56290" x="8174038" y="4392613"/>
          <p14:tracePt t="56307" x="8174038" y="4292600"/>
          <p14:tracePt t="56321" x="8174038" y="4205288"/>
          <p14:tracePt t="56339" x="8148638" y="4141788"/>
          <p14:tracePt t="56366" x="8148638" y="4117975"/>
          <p14:tracePt t="56464" x="8148638" y="4079875"/>
          <p14:tracePt t="56474" x="8148638" y="4067175"/>
          <p14:tracePt t="57250" x="8161338" y="4079875"/>
          <p14:tracePt t="57264" x="8212138" y="4192588"/>
          <p14:tracePt t="57281" x="8261350" y="4305300"/>
          <p14:tracePt t="57298" x="8299450" y="4405313"/>
          <p14:tracePt t="57317" x="8299450" y="4443413"/>
          <p14:tracePt t="57324" x="8312150" y="4467225"/>
          <p14:tracePt t="57340" x="8324850" y="4492625"/>
          <p14:tracePt t="57365" x="8324850" y="4554538"/>
          <p14:tracePt t="57413" x="8324850" y="4592638"/>
          <p14:tracePt t="57432" x="8324850" y="4692650"/>
          <p14:tracePt t="57442" x="8312150" y="4705350"/>
          <p14:tracePt t="57450" x="8286750" y="4730750"/>
          <p14:tracePt t="57513" x="8261350" y="4743450"/>
          <p14:tracePt t="57532" x="8235950" y="4779963"/>
          <p14:tracePt t="57542" x="8235950" y="4792663"/>
          <p14:tracePt t="57565" x="8199438" y="4818063"/>
          <p14:tracePt t="57582" x="8174038" y="4830763"/>
          <p14:tracePt t="57598" x="8135938" y="4856163"/>
          <p14:tracePt t="60323" x="8135938" y="4843463"/>
          <p14:tracePt t="60338" x="8274050" y="4756150"/>
          <p14:tracePt t="60353" x="8561388" y="4505325"/>
          <p14:tracePt t="60382" x="9263063" y="3879850"/>
          <p14:tracePt t="60391" x="9550400" y="3629025"/>
          <p14:tracePt t="60407" x="10239375" y="3090863"/>
          <p14:tracePt t="60420" x="10877550" y="2552700"/>
          <p14:tracePt t="60436" x="11128375" y="2290763"/>
          <p14:tracePt t="60452" x="11215688" y="2165350"/>
          <p14:tracePt t="60484" x="11228388" y="2139950"/>
          <p14:tracePt t="60617" x="11228388" y="2127250"/>
          <p14:tracePt t="61686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3CC6C2B-ED63-4512-92AC-1796EAF6B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-53008" y="0"/>
            <a:ext cx="977670" cy="12715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DC154D-5DCE-4231-BF00-49D10ECAB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69" t="26377" r="1093" b="65092"/>
          <a:stretch/>
        </p:blipFill>
        <p:spPr>
          <a:xfrm>
            <a:off x="1246406" y="307741"/>
            <a:ext cx="10412195" cy="963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D21732-F585-4DDA-AEDB-E04FC42438BE}"/>
              </a:ext>
            </a:extLst>
          </p:cNvPr>
          <p:cNvSpPr txBox="1"/>
          <p:nvPr/>
        </p:nvSpPr>
        <p:spPr>
          <a:xfrm>
            <a:off x="5074435" y="1846252"/>
            <a:ext cx="63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10F5B0-D935-49D9-ABC6-C55CD90C1CE9}"/>
                  </a:ext>
                </a:extLst>
              </p:cNvPr>
              <p:cNvSpPr txBox="1"/>
              <p:nvPr/>
            </p:nvSpPr>
            <p:spPr>
              <a:xfrm>
                <a:off x="5637144" y="1579276"/>
                <a:ext cx="1067793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10F5B0-D935-49D9-ABC6-C55CD90C1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144" y="1579276"/>
                <a:ext cx="1067793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FDD1B444-B27E-4805-A08A-7AD47B4F2088}"/>
              </a:ext>
            </a:extLst>
          </p:cNvPr>
          <p:cNvSpPr txBox="1"/>
          <p:nvPr/>
        </p:nvSpPr>
        <p:spPr>
          <a:xfrm>
            <a:off x="7710377" y="3585892"/>
            <a:ext cx="632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8905CF-E688-49EE-AB07-A313F428C724}"/>
                  </a:ext>
                </a:extLst>
              </p:cNvPr>
              <p:cNvSpPr txBox="1"/>
              <p:nvPr/>
            </p:nvSpPr>
            <p:spPr>
              <a:xfrm>
                <a:off x="8273085" y="3335373"/>
                <a:ext cx="1295419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32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8905CF-E688-49EE-AB07-A313F428C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085" y="3335373"/>
                <a:ext cx="1295419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CFEDA15-CA42-4AD4-8585-9F89B3FFD280}"/>
              </a:ext>
            </a:extLst>
          </p:cNvPr>
          <p:cNvSpPr txBox="1"/>
          <p:nvPr/>
        </p:nvSpPr>
        <p:spPr>
          <a:xfrm>
            <a:off x="1360453" y="1972067"/>
            <a:ext cx="131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  </a:t>
            </a:r>
            <a:r>
              <a:rPr lang="vi-VN" sz="2800" dirty="0">
                <a:solidFill>
                  <a:srgbClr val="0070C0"/>
                </a:solidFill>
              </a:rPr>
              <a:t>: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  <a:r>
              <a:rPr lang="en-US" sz="2800" dirty="0"/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1A073B-7B34-42B5-98DA-170B89C8F37E}"/>
                  </a:ext>
                </a:extLst>
              </p:cNvPr>
              <p:cNvSpPr txBox="1"/>
              <p:nvPr/>
            </p:nvSpPr>
            <p:spPr>
              <a:xfrm>
                <a:off x="2510194" y="1704822"/>
                <a:ext cx="840166" cy="967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/>
                            <m:t>0 </m:t>
                          </m:r>
                        </m:num>
                        <m:den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1A073B-7B34-42B5-98DA-170B89C8F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0194" y="1704822"/>
                <a:ext cx="840166" cy="9676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D54516F-F9D7-4BAA-947F-249E7F7503B4}"/>
              </a:ext>
            </a:extLst>
          </p:cNvPr>
          <p:cNvSpPr txBox="1"/>
          <p:nvPr/>
        </p:nvSpPr>
        <p:spPr>
          <a:xfrm>
            <a:off x="1360454" y="2812153"/>
            <a:ext cx="1319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  </a:t>
            </a:r>
            <a:r>
              <a:rPr lang="vi-VN" sz="2800" dirty="0">
                <a:solidFill>
                  <a:srgbClr val="0070C0"/>
                </a:solidFill>
              </a:rPr>
              <a:t>:</a:t>
            </a:r>
            <a:r>
              <a:rPr lang="en-US" sz="2800" dirty="0">
                <a:solidFill>
                  <a:srgbClr val="0070C0"/>
                </a:solidFill>
              </a:rPr>
              <a:t>  </a:t>
            </a:r>
            <a:r>
              <a:rPr lang="en-US" sz="2800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4A51D0-42B3-4BF2-AE62-E4605ABCE19B}"/>
              </a:ext>
            </a:extLst>
          </p:cNvPr>
          <p:cNvSpPr txBox="1"/>
          <p:nvPr/>
        </p:nvSpPr>
        <p:spPr>
          <a:xfrm>
            <a:off x="2438043" y="2785649"/>
            <a:ext cx="1669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 0</a:t>
            </a:r>
          </a:p>
          <a:p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27717-A1D5-4403-838B-3307A310D6E4}"/>
              </a:ext>
            </a:extLst>
          </p:cNvPr>
          <p:cNvSpPr txBox="1"/>
          <p:nvPr/>
        </p:nvSpPr>
        <p:spPr>
          <a:xfrm>
            <a:off x="1546464" y="3572873"/>
            <a:ext cx="804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0</a:t>
            </a:r>
          </a:p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0BCEB7-7014-413C-933D-40A10BBFF699}"/>
                  </a:ext>
                </a:extLst>
              </p:cNvPr>
              <p:cNvSpPr txBox="1"/>
              <p:nvPr/>
            </p:nvSpPr>
            <p:spPr>
              <a:xfrm>
                <a:off x="2431041" y="3372712"/>
                <a:ext cx="840166" cy="9676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dirty="0"/>
                            <m:t>0 </m:t>
                          </m:r>
                        </m:num>
                        <m:den>
                          <m:r>
                            <a:rPr lang="en-US" sz="3200" b="0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0BCEB7-7014-413C-933D-40A10BBFF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041" y="3372712"/>
                <a:ext cx="840166" cy="967637"/>
              </a:xfrm>
              <a:prstGeom prst="rect">
                <a:avLst/>
              </a:prstGeom>
              <a:blipFill>
                <a:blip r:embed="rId11"/>
                <a:stretch>
                  <a:fillRect r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Right 24">
            <a:extLst>
              <a:ext uri="{FF2B5EF4-FFF2-40B4-BE49-F238E27FC236}">
                <a16:creationId xmlns:a16="http://schemas.microsoft.com/office/drawing/2014/main" id="{4080AF28-E12C-4821-9E39-912A00392E95}"/>
              </a:ext>
            </a:extLst>
          </p:cNvPr>
          <p:cNvSpPr/>
          <p:nvPr/>
        </p:nvSpPr>
        <p:spPr>
          <a:xfrm>
            <a:off x="237046" y="3737320"/>
            <a:ext cx="1378226" cy="238419"/>
          </a:xfrm>
          <a:prstGeom prst="rightArrow">
            <a:avLst/>
          </a:prstGeom>
          <a:solidFill>
            <a:srgbClr val="90F1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12">
            <a:extLst>
              <a:ext uri="{FF2B5EF4-FFF2-40B4-BE49-F238E27FC236}">
                <a16:creationId xmlns:a16="http://schemas.microsoft.com/office/drawing/2014/main" id="{DB11A9A8-227B-4248-AF44-38CD558211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" y="5480416"/>
            <a:ext cx="12298016" cy="1377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0201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88000">
        <p159:morph option="byObject"/>
      </p:transition>
    </mc:Choice>
    <mc:Fallback>
      <p:transition spd="slow" advTm="8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1911" x="2578100" y="2503488"/>
          <p14:tracePt t="1975" x="2565400" y="2503488"/>
          <p14:tracePt t="2175" x="2565400" y="2490788"/>
          <p14:tracePt t="2327" x="2554288" y="2490788"/>
          <p14:tracePt t="2911" x="2554288" y="2478088"/>
          <p14:tracePt t="3215" x="2541588" y="2478088"/>
          <p14:tracePt t="3943" x="2541588" y="2465388"/>
          <p14:tracePt t="4263" x="2528888" y="2465388"/>
          <p14:tracePt t="5742" x="2516188" y="2465388"/>
          <p14:tracePt t="5750" x="2490788" y="2452688"/>
          <p14:tracePt t="5758" x="2478088" y="2452688"/>
          <p14:tracePt t="5767" x="2465388" y="2452688"/>
          <p14:tracePt t="5774" x="2441575" y="2452688"/>
          <p14:tracePt t="5790" x="2416175" y="2452688"/>
          <p14:tracePt t="5800" x="2403475" y="2452688"/>
          <p14:tracePt t="5806" x="2390775" y="2452688"/>
          <p14:tracePt t="5817" x="2365375" y="2452688"/>
          <p14:tracePt t="5822" x="2352675" y="2452688"/>
          <p14:tracePt t="5833" x="2339975" y="2465388"/>
          <p14:tracePt t="5846" x="2328863" y="2465388"/>
          <p14:tracePt t="5886" x="2316163" y="2465388"/>
          <p14:tracePt t="5895" x="2303463" y="2478088"/>
          <p14:tracePt t="5902" x="2278063" y="2478088"/>
          <p14:tracePt t="5910" x="2278063" y="2490788"/>
          <p14:tracePt t="5918" x="2239963" y="2490788"/>
          <p14:tracePt t="5926" x="2228850" y="2490788"/>
          <p14:tracePt t="5934" x="2216150" y="2490788"/>
          <p14:tracePt t="5942" x="2203450" y="2516188"/>
          <p14:tracePt t="5950" x="2190750" y="2516188"/>
          <p14:tracePt t="5958" x="2165350" y="2516188"/>
          <p14:tracePt t="5967" x="2152650" y="2516188"/>
          <p14:tracePt t="5974" x="2139950" y="2516188"/>
          <p14:tracePt t="5983" x="2127250" y="2516188"/>
          <p14:tracePt t="5990" x="2116138" y="2527300"/>
          <p14:tracePt t="6000" x="2090738" y="2540000"/>
          <p14:tracePt t="6006" x="2078038" y="2540000"/>
          <p14:tracePt t="6017" x="2039938" y="2552700"/>
          <p14:tracePt t="6022" x="1990725" y="2565400"/>
          <p14:tracePt t="6033" x="1965325" y="2565400"/>
          <p14:tracePt t="6038" x="1939925" y="2565400"/>
          <p14:tracePt t="6046" x="1890713" y="2578100"/>
          <p14:tracePt t="6054" x="1865313" y="2578100"/>
          <p14:tracePt t="6062" x="1839913" y="2578100"/>
          <p14:tracePt t="6070" x="1801813" y="2578100"/>
          <p14:tracePt t="6078" x="1790700" y="2578100"/>
          <p14:tracePt t="6086" x="1765300" y="2578100"/>
          <p14:tracePt t="6094" x="1752600" y="2578100"/>
          <p14:tracePt t="6102" x="1727200" y="2578100"/>
          <p14:tracePt t="6110" x="1714500" y="2578100"/>
          <p14:tracePt t="6118" x="1701800" y="2578100"/>
          <p14:tracePt t="6126" x="1689100" y="2578100"/>
          <p14:tracePt t="6496" x="1701800" y="2578100"/>
          <p14:tracePt t="6502" x="1727200" y="2578100"/>
          <p14:tracePt t="6510" x="1752600" y="2578100"/>
          <p14:tracePt t="6518" x="1801813" y="2603500"/>
          <p14:tracePt t="6526" x="1827213" y="2603500"/>
          <p14:tracePt t="6534" x="1865313" y="2616200"/>
          <p14:tracePt t="6542" x="1903413" y="2616200"/>
          <p14:tracePt t="6551" x="1914525" y="2616200"/>
          <p14:tracePt t="6558" x="1927225" y="2616200"/>
          <p14:tracePt t="6567" x="1952625" y="2616200"/>
          <p14:tracePt t="6574" x="1990725" y="2616200"/>
          <p14:tracePt t="6584" x="2014538" y="2627313"/>
          <p14:tracePt t="6590" x="2027238" y="2627313"/>
          <p14:tracePt t="6600" x="2052638" y="2627313"/>
          <p14:tracePt t="6606" x="2065338" y="2627313"/>
          <p14:tracePt t="6617" x="2090738" y="2652713"/>
          <p14:tracePt t="6633" x="2116138" y="2652713"/>
          <p14:tracePt t="6638" x="2127250" y="2652713"/>
          <p14:tracePt t="6646" x="2165350" y="2652713"/>
          <p14:tracePt t="6662" x="2178050" y="2652713"/>
          <p14:tracePt t="6751" x="2190750" y="2652713"/>
          <p14:tracePt t="6759" x="2203450" y="2652713"/>
          <p14:tracePt t="6775" x="2216150" y="2652713"/>
          <p14:tracePt t="6887" x="2228850" y="2652713"/>
          <p14:tracePt t="7967" x="2203450" y="2652713"/>
          <p14:tracePt t="7975" x="2152650" y="2652713"/>
          <p14:tracePt t="7983" x="2127250" y="2640013"/>
          <p14:tracePt t="7991" x="2052638" y="2640013"/>
          <p14:tracePt t="8000" x="1990725" y="2627313"/>
          <p14:tracePt t="8006" x="1903413" y="2603500"/>
          <p14:tracePt t="8017" x="1801813" y="2603500"/>
          <p14:tracePt t="8022" x="1714500" y="2590800"/>
          <p14:tracePt t="8033" x="1614488" y="2590800"/>
          <p14:tracePt t="8038" x="1539875" y="2590800"/>
          <p14:tracePt t="8046" x="1476375" y="2590800"/>
          <p14:tracePt t="8054" x="1376363" y="2590800"/>
          <p14:tracePt t="8062" x="1301750" y="2590800"/>
          <p14:tracePt t="8070" x="1276350" y="2590800"/>
          <p14:tracePt t="8078" x="1227138" y="2590800"/>
          <p14:tracePt t="8367" x="1214438" y="2590800"/>
          <p14:tracePt t="8406" x="1214438" y="2565400"/>
          <p14:tracePt t="8438" x="1239838" y="2565400"/>
          <p14:tracePt t="8446" x="1252538" y="2565400"/>
          <p14:tracePt t="8455" x="1263650" y="2565400"/>
          <p14:tracePt t="8462" x="1276350" y="2565400"/>
          <p14:tracePt t="8550" x="1289050" y="2565400"/>
          <p14:tracePt t="8758" x="1301750" y="2565400"/>
          <p14:tracePt t="9287" x="1314450" y="2565400"/>
          <p14:tracePt t="9302" x="1327150" y="2565400"/>
          <p14:tracePt t="9310" x="1327150" y="2578100"/>
          <p14:tracePt t="9326" x="1352550" y="2578100"/>
          <p14:tracePt t="9334" x="1363663" y="2578100"/>
          <p14:tracePt t="9351" x="1376363" y="2578100"/>
          <p14:tracePt t="9374" x="1376363" y="2590800"/>
          <p14:tracePt t="9919" x="1376363" y="2603500"/>
          <p14:tracePt t="9951" x="1376363" y="2616200"/>
          <p14:tracePt t="10327" x="1401763" y="2627313"/>
          <p14:tracePt t="10343" x="1414463" y="2627313"/>
          <p14:tracePt t="10423" x="1427163" y="2627313"/>
          <p14:tracePt t="10471" x="1439863" y="2616200"/>
          <p14:tracePt t="10519" x="1452563" y="2603500"/>
          <p14:tracePt t="10568" x="1465263" y="2590800"/>
          <p14:tracePt t="11063" x="1476375" y="2590800"/>
          <p14:tracePt t="11087" x="1489075" y="2590800"/>
          <p14:tracePt t="11103" x="1501775" y="2590800"/>
          <p14:tracePt t="11110" x="1527175" y="2590800"/>
          <p14:tracePt t="11118" x="1552575" y="2590800"/>
          <p14:tracePt t="11126" x="1614488" y="2603500"/>
          <p14:tracePt t="11134" x="1652588" y="2603500"/>
          <p14:tracePt t="11142" x="1677988" y="2616200"/>
          <p14:tracePt t="11150" x="1727200" y="2616200"/>
          <p14:tracePt t="11158" x="1801813" y="2640013"/>
          <p14:tracePt t="11167" x="1865313" y="2640013"/>
          <p14:tracePt t="11174" x="1914525" y="2652713"/>
          <p14:tracePt t="11183" x="2003425" y="2665413"/>
          <p14:tracePt t="11190" x="2052638" y="2665413"/>
          <p14:tracePt t="11200" x="2116138" y="2665413"/>
          <p14:tracePt t="11206" x="2178050" y="2678113"/>
          <p14:tracePt t="11216" x="2216150" y="2678113"/>
          <p14:tracePt t="11222" x="2278063" y="2678113"/>
          <p14:tracePt t="11233" x="2365375" y="2678113"/>
          <p14:tracePt t="11238" x="2416175" y="2678113"/>
          <p14:tracePt t="11246" x="2441575" y="2678113"/>
          <p14:tracePt t="11254" x="2490788" y="2678113"/>
          <p14:tracePt t="11262" x="2516188" y="2678113"/>
          <p14:tracePt t="11543" x="2528888" y="2678113"/>
          <p14:tracePt t="11655" x="2528888" y="2665413"/>
          <p14:tracePt t="11663" x="2528888" y="2652713"/>
          <p14:tracePt t="11687" x="2516188" y="2652713"/>
          <p14:tracePt t="11695" x="2503488" y="2652713"/>
          <p14:tracePt t="11702" x="2478088" y="2652713"/>
          <p14:tracePt t="11710" x="2452688" y="2652713"/>
          <p14:tracePt t="11718" x="2428875" y="2652713"/>
          <p14:tracePt t="11726" x="2416175" y="2652713"/>
          <p14:tracePt t="11734" x="2403475" y="2652713"/>
          <p14:tracePt t="11742" x="2390775" y="2652713"/>
          <p14:tracePt t="11750" x="2378075" y="2652713"/>
          <p14:tracePt t="11758" x="2365375" y="2652713"/>
          <p14:tracePt t="11783" x="2352675" y="2652713"/>
          <p14:tracePt t="11790" x="2328863" y="2652713"/>
          <p14:tracePt t="11800" x="2303463" y="2652713"/>
          <p14:tracePt t="11806" x="2278063" y="2665413"/>
          <p14:tracePt t="11816" x="2265363" y="2665413"/>
          <p14:tracePt t="11822" x="2252663" y="2665413"/>
          <p14:tracePt t="11833" x="2239963" y="2678113"/>
          <p14:tracePt t="11943" x="2252663" y="2678113"/>
          <p14:tracePt t="11951" x="2265363" y="2678113"/>
          <p14:tracePt t="12023" x="2278063" y="2678113"/>
          <p14:tracePt t="12039" x="2290763" y="2665413"/>
          <p14:tracePt t="12055" x="2303463" y="2665413"/>
          <p14:tracePt t="12063" x="2303463" y="2652713"/>
          <p14:tracePt t="12078" x="2316163" y="2652713"/>
          <p14:tracePt t="12086" x="2328863" y="2640013"/>
          <p14:tracePt t="12279" x="2328863" y="2627313"/>
          <p14:tracePt t="14591" x="2328863" y="2616200"/>
          <p14:tracePt t="14622" x="2316163" y="2616200"/>
          <p14:tracePt t="14767" x="2303463" y="2616200"/>
          <p14:tracePt t="14775" x="2290763" y="2616200"/>
          <p14:tracePt t="14784" x="2278063" y="2616200"/>
          <p14:tracePt t="14790" x="2265363" y="2616200"/>
          <p14:tracePt t="14800" x="2239963" y="2627313"/>
          <p14:tracePt t="14806" x="2228850" y="2627313"/>
          <p14:tracePt t="14816" x="2203450" y="2627313"/>
          <p14:tracePt t="14822" x="2178050" y="2640013"/>
          <p14:tracePt t="14833" x="2139950" y="2640013"/>
          <p14:tracePt t="14838" x="2103438" y="2678113"/>
          <p14:tracePt t="14846" x="2090738" y="2678113"/>
          <p14:tracePt t="14854" x="2052638" y="2678113"/>
          <p14:tracePt t="14862" x="2014538" y="2678113"/>
          <p14:tracePt t="14870" x="1965325" y="2678113"/>
          <p14:tracePt t="14884" x="1903413" y="2678113"/>
          <p14:tracePt t="14886" x="1865313" y="2678113"/>
          <p14:tracePt t="14894" x="1839913" y="2678113"/>
          <p14:tracePt t="14902" x="1801813" y="2678113"/>
          <p14:tracePt t="14910" x="1765300" y="2678113"/>
          <p14:tracePt t="14918" x="1739900" y="2678113"/>
          <p14:tracePt t="14926" x="1714500" y="2678113"/>
          <p14:tracePt t="14934" x="1689100" y="2678113"/>
          <p14:tracePt t="14942" x="1677988" y="2678113"/>
          <p14:tracePt t="14950" x="1652588" y="2678113"/>
          <p14:tracePt t="14966" x="1639888" y="2678113"/>
          <p14:tracePt t="15038" x="1627188" y="2678113"/>
          <p14:tracePt t="15062" x="1627188" y="2665413"/>
          <p14:tracePt t="15078" x="1614488" y="2665413"/>
          <p14:tracePt t="15094" x="1614488" y="2652713"/>
          <p14:tracePt t="15168" x="1601788" y="2652713"/>
          <p14:tracePt t="15207" x="1601788" y="2640013"/>
          <p14:tracePt t="15223" x="1601788" y="2627313"/>
          <p14:tracePt t="15239" x="1601788" y="2616200"/>
          <p14:tracePt t="15263" x="1601788" y="2603500"/>
          <p14:tracePt t="16911" x="1614488" y="2603500"/>
          <p14:tracePt t="16918" x="1639888" y="2603500"/>
          <p14:tracePt t="16926" x="1665288" y="2603500"/>
          <p14:tracePt t="16942" x="1689100" y="2603500"/>
          <p14:tracePt t="16950" x="1739900" y="2578100"/>
          <p14:tracePt t="16958" x="1778000" y="2578100"/>
          <p14:tracePt t="16967" x="1839913" y="2578100"/>
          <p14:tracePt t="16974" x="1927225" y="2578100"/>
          <p14:tracePt t="16983" x="1990725" y="2578100"/>
          <p14:tracePt t="16990" x="2052638" y="2578100"/>
          <p14:tracePt t="17000" x="2116138" y="2578100"/>
          <p14:tracePt t="17006" x="2165350" y="2578100"/>
          <p14:tracePt t="17017" x="2203450" y="2565400"/>
          <p14:tracePt t="17022" x="2239963" y="2565400"/>
          <p14:tracePt t="17034" x="2252663" y="2565400"/>
          <p14:tracePt t="17046" x="2265363" y="2565400"/>
          <p14:tracePt t="17054" x="2278063" y="2565400"/>
          <p14:tracePt t="17118" x="2290763" y="2565400"/>
          <p14:tracePt t="17126" x="2290763" y="2552700"/>
          <p14:tracePt t="17158" x="2303463" y="2552700"/>
          <p14:tracePt t="17167" x="2303463" y="2540000"/>
          <p14:tracePt t="17231" x="2316163" y="2527300"/>
          <p14:tracePt t="17240" x="2328863" y="2527300"/>
          <p14:tracePt t="17271" x="2339975" y="2490788"/>
          <p14:tracePt t="17295" x="2339975" y="2478088"/>
          <p14:tracePt t="17327" x="2339975" y="2465388"/>
          <p14:tracePt t="17367" x="2339975" y="2452688"/>
          <p14:tracePt t="17384" x="2365375" y="2439988"/>
          <p14:tracePt t="17599" x="2352675" y="2452688"/>
          <p14:tracePt t="17614" x="2352675" y="2478088"/>
          <p14:tracePt t="17630" x="2352675" y="2490788"/>
          <p14:tracePt t="17638" x="2352675" y="2503488"/>
          <p14:tracePt t="17687" x="2352675" y="2516188"/>
          <p14:tracePt t="17935" x="2339975" y="2527300"/>
          <p14:tracePt t="18407" x="2328863" y="2540000"/>
          <p14:tracePt t="18415" x="2328863" y="2552700"/>
          <p14:tracePt t="18446" x="2328863" y="2565400"/>
          <p14:tracePt t="18470" x="2328863" y="2590800"/>
          <p14:tracePt t="18502" x="2328863" y="2603500"/>
          <p14:tracePt t="22686" x="2328863" y="2590800"/>
          <p14:tracePt t="23007" x="2339975" y="2590800"/>
          <p14:tracePt t="23015" x="2352675" y="2590800"/>
          <p14:tracePt t="23038" x="2365375" y="2590800"/>
          <p14:tracePt t="23199" x="2378075" y="2590800"/>
          <p14:tracePt t="23222" x="2390775" y="2590800"/>
          <p14:tracePt t="23238" x="2403475" y="2590800"/>
          <p14:tracePt t="23302" x="2416175" y="2590800"/>
          <p14:tracePt t="23310" x="2428875" y="2578100"/>
          <p14:tracePt t="23334" x="2441575" y="2578100"/>
          <p14:tracePt t="23479" x="2452688" y="2578100"/>
          <p14:tracePt t="23503" x="2465388" y="2578100"/>
          <p14:tracePt t="23519" x="2478088" y="2578100"/>
          <p14:tracePt t="23527" x="2490788" y="2578100"/>
          <p14:tracePt t="23566" x="2503488" y="2578100"/>
          <p14:tracePt t="23639" x="2516188" y="2578100"/>
          <p14:tracePt t="23648" x="2528888" y="2578100"/>
          <p14:tracePt t="23664" x="2541588" y="2578100"/>
          <p14:tracePt t="23686" x="2565400" y="2578100"/>
          <p14:tracePt t="23710" x="2578100" y="2578100"/>
          <p14:tracePt t="23734" x="2590800" y="2578100"/>
          <p14:tracePt t="23742" x="2603500" y="2578100"/>
          <p14:tracePt t="23758" x="2616200" y="2578100"/>
          <p14:tracePt t="23767" x="2628900" y="2565400"/>
          <p14:tracePt t="23839" x="2641600" y="2565400"/>
          <p14:tracePt t="23910" x="2641600" y="2552700"/>
          <p14:tracePt t="23918" x="2654300" y="2552700"/>
          <p14:tracePt t="23966" x="2667000" y="2552700"/>
          <p14:tracePt t="23990" x="2678113" y="2552700"/>
          <p14:tracePt t="23999" x="2690813" y="2540000"/>
          <p14:tracePt t="24022" x="2703513" y="2540000"/>
          <p14:tracePt t="24046" x="2716213" y="2527300"/>
          <p14:tracePt t="24079" x="2716213" y="2516188"/>
          <p14:tracePt t="24087" x="2728913" y="2516188"/>
          <p14:tracePt t="24103" x="2741613" y="2503488"/>
          <p14:tracePt t="24118" x="2767013" y="2490788"/>
          <p14:tracePt t="24126" x="2767013" y="2478088"/>
          <p14:tracePt t="24142" x="2778125" y="2478088"/>
          <p14:tracePt t="24158" x="2790825" y="2478088"/>
          <p14:tracePt t="24167" x="2803525" y="2478088"/>
          <p14:tracePt t="24174" x="2803525" y="2465388"/>
          <p14:tracePt t="24184" x="2816225" y="2465388"/>
          <p14:tracePt t="24200" x="2841625" y="2439988"/>
          <p14:tracePt t="24216" x="2854325" y="2439988"/>
          <p14:tracePt t="24222" x="2867025" y="2427288"/>
          <p14:tracePt t="24233" x="2879725" y="2427288"/>
          <p14:tracePt t="24238" x="2903538" y="2414588"/>
          <p14:tracePt t="24250" x="2903538" y="2403475"/>
          <p14:tracePt t="24254" x="2928938" y="2390775"/>
          <p14:tracePt t="24262" x="2967038" y="2365375"/>
          <p14:tracePt t="24270" x="3016250" y="2314575"/>
          <p14:tracePt t="24278" x="3041650" y="2303463"/>
          <p14:tracePt t="24286" x="3103563" y="2265363"/>
          <p14:tracePt t="24294" x="3128963" y="2239963"/>
          <p14:tracePt t="24303" x="3154363" y="2214563"/>
          <p14:tracePt t="24310" x="3192463" y="2190750"/>
          <p14:tracePt t="24318" x="3254375" y="2152650"/>
          <p14:tracePt t="24326" x="3305175" y="2127250"/>
          <p14:tracePt t="24334" x="3328988" y="2101850"/>
          <p14:tracePt t="24342" x="3354388" y="2078038"/>
          <p14:tracePt t="24350" x="3379788" y="2052638"/>
          <p14:tracePt t="24358" x="3405188" y="2027238"/>
          <p14:tracePt t="24366" x="3417888" y="2001838"/>
          <p14:tracePt t="24374" x="3441700" y="1989138"/>
          <p14:tracePt t="24383" x="3454400" y="1989138"/>
          <p14:tracePt t="24390" x="3467100" y="1965325"/>
          <p14:tracePt t="24416" x="3479800" y="1952625"/>
          <p14:tracePt t="24438" x="3479800" y="1939925"/>
          <p14:tracePt t="24447" x="3479800" y="1927225"/>
          <p14:tracePt t="25158" x="3467100" y="1939925"/>
          <p14:tracePt t="25174" x="3454400" y="1952625"/>
          <p14:tracePt t="25183" x="3441700" y="1978025"/>
          <p14:tracePt t="25190" x="3429000" y="1989138"/>
          <p14:tracePt t="25200" x="3417888" y="2001838"/>
          <p14:tracePt t="25206" x="3417888" y="2014538"/>
          <p14:tracePt t="25216" x="3405188" y="2052638"/>
          <p14:tracePt t="25222" x="3392488" y="2052638"/>
          <p14:tracePt t="25233" x="3392488" y="2078038"/>
          <p14:tracePt t="25249" x="3392488" y="2089150"/>
          <p14:tracePt t="25350" x="3392488" y="2101850"/>
          <p14:tracePt t="25358" x="3392488" y="2139950"/>
          <p14:tracePt t="25366" x="3392488" y="2190750"/>
          <p14:tracePt t="25374" x="3405188" y="2314575"/>
          <p14:tracePt t="25382" x="3405188" y="2390775"/>
          <p14:tracePt t="25390" x="3417888" y="2503488"/>
          <p14:tracePt t="25400" x="3429000" y="2565400"/>
          <p14:tracePt t="25406" x="3429000" y="2640013"/>
          <p14:tracePt t="25417" x="3441700" y="2703513"/>
          <p14:tracePt t="25422" x="3441700" y="2752725"/>
          <p14:tracePt t="25433" x="3441700" y="2790825"/>
          <p14:tracePt t="25438" x="3441700" y="2828925"/>
          <p14:tracePt t="25449" x="3441700" y="2852738"/>
          <p14:tracePt t="25454" x="3441700" y="2865438"/>
          <p14:tracePt t="25462" x="3441700" y="2878138"/>
          <p14:tracePt t="25470" x="3429000" y="2878138"/>
          <p14:tracePt t="25582" x="3417888" y="2878138"/>
          <p14:tracePt t="25670" x="3417888" y="2865438"/>
          <p14:tracePt t="26158" x="3405188" y="2852738"/>
          <p14:tracePt t="26222" x="3392488" y="2852738"/>
          <p14:tracePt t="26246" x="3379788" y="2852738"/>
          <p14:tracePt t="26262" x="3354388" y="2852738"/>
          <p14:tracePt t="26270" x="3341688" y="2852738"/>
          <p14:tracePt t="26286" x="3317875" y="2852738"/>
          <p14:tracePt t="26302" x="3305175" y="2852738"/>
          <p14:tracePt t="26398" x="3267075" y="2852738"/>
          <p14:tracePt t="26406" x="3254375" y="2852738"/>
          <p14:tracePt t="26415" x="3241675" y="2852738"/>
          <p14:tracePt t="26422" x="3216275" y="2852738"/>
          <p14:tracePt t="26433" x="3205163" y="2852738"/>
          <p14:tracePt t="26438" x="3179763" y="2852738"/>
          <p14:tracePt t="26448" x="3154363" y="2852738"/>
          <p14:tracePt t="26454" x="3128963" y="2852738"/>
          <p14:tracePt t="26462" x="3103563" y="2852738"/>
          <p14:tracePt t="26734" x="3092450" y="2852738"/>
          <p14:tracePt t="26750" x="3079750" y="2852738"/>
          <p14:tracePt t="26758" x="3067050" y="2852738"/>
          <p14:tracePt t="26814" x="3054350" y="2852738"/>
          <p14:tracePt t="26830" x="3041650" y="2852738"/>
          <p14:tracePt t="26838" x="3028950" y="2852738"/>
          <p14:tracePt t="26854" x="3003550" y="2852738"/>
          <p14:tracePt t="26862" x="2992438" y="2852738"/>
          <p14:tracePt t="26870" x="2979738" y="2865438"/>
          <p14:tracePt t="27262" x="2967038" y="2865438"/>
          <p14:tracePt t="27278" x="2954338" y="2878138"/>
          <p14:tracePt t="27286" x="2941638" y="2878138"/>
          <p14:tracePt t="27294" x="2916238" y="2890838"/>
          <p14:tracePt t="27302" x="2903538" y="2890838"/>
          <p14:tracePt t="27310" x="2879725" y="2903538"/>
          <p14:tracePt t="27318" x="2867025" y="2916238"/>
          <p14:tracePt t="27326" x="2828925" y="2916238"/>
          <p14:tracePt t="27334" x="2803525" y="2928938"/>
          <p14:tracePt t="27342" x="2778125" y="2952750"/>
          <p14:tracePt t="27350" x="2741613" y="2952750"/>
          <p14:tracePt t="27358" x="2716213" y="2965450"/>
          <p14:tracePt t="27366" x="2654300" y="3003550"/>
          <p14:tracePt t="27374" x="2616200" y="3016250"/>
          <p14:tracePt t="27383" x="2565400" y="3028950"/>
          <p14:tracePt t="27390" x="2516188" y="3028950"/>
          <p14:tracePt t="27399" x="2465388" y="3065463"/>
          <p14:tracePt t="27406" x="2428875" y="3090863"/>
          <p14:tracePt t="27416" x="2403475" y="3090863"/>
          <p14:tracePt t="27422" x="2352675" y="3103563"/>
          <p14:tracePt t="27433" x="2316163" y="3116263"/>
          <p14:tracePt t="27438" x="2265363" y="3128963"/>
          <p14:tracePt t="27450" x="2228850" y="3141663"/>
          <p14:tracePt t="27454" x="2203450" y="3141663"/>
          <p14:tracePt t="27462" x="2165350" y="3165475"/>
          <p14:tracePt t="27478" x="2152650" y="3165475"/>
          <p14:tracePt t="27486" x="2116138" y="3165475"/>
          <p14:tracePt t="27494" x="2116138" y="3178175"/>
          <p14:tracePt t="27502" x="2103438" y="3178175"/>
          <p14:tracePt t="27510" x="2078038" y="3178175"/>
          <p14:tracePt t="27550" x="2039938" y="3203575"/>
          <p14:tracePt t="27558" x="2027238" y="3203575"/>
          <p14:tracePt t="27566" x="2003425" y="3203575"/>
          <p14:tracePt t="27574" x="1990725" y="3203575"/>
          <p14:tracePt t="27583" x="1965325" y="3216275"/>
          <p14:tracePt t="27590" x="1952625" y="3216275"/>
          <p14:tracePt t="27606" x="1952625" y="3228975"/>
          <p14:tracePt t="27616" x="1939925" y="3228975"/>
          <p14:tracePt t="27710" x="1927225" y="3228975"/>
          <p14:tracePt t="27742" x="1914525" y="3228975"/>
          <p14:tracePt t="28094" x="1927225" y="3228975"/>
          <p14:tracePt t="28110" x="1965325" y="3254375"/>
          <p14:tracePt t="28118" x="2027238" y="3278188"/>
          <p14:tracePt t="28126" x="2078038" y="3303588"/>
          <p14:tracePt t="28134" x="2139950" y="3328988"/>
          <p14:tracePt t="28142" x="2178050" y="3354388"/>
          <p14:tracePt t="28150" x="2239963" y="3378200"/>
          <p14:tracePt t="28158" x="2290763" y="3390900"/>
          <p14:tracePt t="28166" x="2328863" y="3416300"/>
          <p14:tracePt t="28174" x="2352675" y="3416300"/>
          <p14:tracePt t="28183" x="2403475" y="3429000"/>
          <p14:tracePt t="28200" x="2403475" y="3441700"/>
          <p14:tracePt t="28246" x="2428875" y="3441700"/>
          <p14:tracePt t="28286" x="2441575" y="3441700"/>
          <p14:tracePt t="28302" x="2465388" y="3429000"/>
          <p14:tracePt t="28334" x="2478088" y="3416300"/>
          <p14:tracePt t="28406" x="2490788" y="3403600"/>
          <p14:tracePt t="29078" x="2516188" y="3390900"/>
          <p14:tracePt t="29094" x="2541588" y="3390900"/>
          <p14:tracePt t="29102" x="2554288" y="3378200"/>
          <p14:tracePt t="29110" x="2590800" y="3367088"/>
          <p14:tracePt t="29118" x="2628900" y="3367088"/>
          <p14:tracePt t="29126" x="2654300" y="3367088"/>
          <p14:tracePt t="29134" x="2728913" y="3367088"/>
          <p14:tracePt t="29142" x="2816225" y="3354388"/>
          <p14:tracePt t="29150" x="2916238" y="3354388"/>
          <p14:tracePt t="29158" x="2979738" y="3354388"/>
          <p14:tracePt t="29166" x="3028950" y="3354388"/>
          <p14:tracePt t="29174" x="3092450" y="3354388"/>
          <p14:tracePt t="29183" x="3141663" y="3354388"/>
          <p14:tracePt t="29190" x="3192463" y="3354388"/>
          <p14:tracePt t="29200" x="3228975" y="3354388"/>
          <p14:tracePt t="30166" x="3216275" y="3354388"/>
          <p14:tracePt t="30174" x="3167063" y="3403600"/>
          <p14:tracePt t="30182" x="3116263" y="3441700"/>
          <p14:tracePt t="30190" x="3092450" y="3467100"/>
          <p14:tracePt t="30199" x="3079750" y="3479800"/>
          <p14:tracePt t="30206" x="3016250" y="3516313"/>
          <p14:tracePt t="30216" x="2967038" y="3541713"/>
          <p14:tracePt t="30222" x="2928938" y="3554413"/>
          <p14:tracePt t="30232" x="2854325" y="3603625"/>
          <p14:tracePt t="30238" x="2803525" y="3629025"/>
          <p14:tracePt t="30249" x="2716213" y="3679825"/>
          <p14:tracePt t="30254" x="2628900" y="3729038"/>
          <p14:tracePt t="30262" x="2554288" y="3767138"/>
          <p14:tracePt t="30270" x="2503488" y="3803650"/>
          <p14:tracePt t="30278" x="2441575" y="3816350"/>
          <p14:tracePt t="30286" x="2378075" y="3867150"/>
          <p14:tracePt t="30294" x="2339975" y="3867150"/>
          <p14:tracePt t="30302" x="2316163" y="3892550"/>
          <p14:tracePt t="30310" x="2303463" y="3892550"/>
          <p14:tracePt t="30822" x="2303463" y="3879850"/>
          <p14:tracePt t="30862" x="2303463" y="3867150"/>
          <p14:tracePt t="31454" x="2303463" y="3879850"/>
          <p14:tracePt t="31486" x="2303463" y="3892550"/>
          <p14:tracePt t="31518" x="2303463" y="3905250"/>
          <p14:tracePt t="31542" x="2303463" y="3916363"/>
          <p14:tracePt t="31566" x="2303463" y="3929063"/>
          <p14:tracePt t="31583" x="2303463" y="3941763"/>
          <p14:tracePt t="31590" x="2316163" y="3967163"/>
          <p14:tracePt t="31600" x="2328863" y="3979863"/>
          <p14:tracePt t="31606" x="2339975" y="3992563"/>
          <p14:tracePt t="31616" x="2378075" y="4005263"/>
          <p14:tracePt t="31622" x="2378075" y="4017963"/>
          <p14:tracePt t="31633" x="2403475" y="4017963"/>
          <p14:tracePt t="31638" x="2403475" y="4029075"/>
          <p14:tracePt t="31650" x="2416175" y="4041775"/>
          <p14:tracePt t="31654" x="2452688" y="4054475"/>
          <p14:tracePt t="31686" x="2465388" y="4067175"/>
          <p14:tracePt t="31694" x="2478088" y="4067175"/>
          <p14:tracePt t="31710" x="2490788" y="4067175"/>
          <p14:tracePt t="31718" x="2516188" y="4067175"/>
          <p14:tracePt t="31726" x="2541588" y="4092575"/>
          <p14:tracePt t="31742" x="2565400" y="4092575"/>
          <p14:tracePt t="31750" x="2578100" y="4092575"/>
          <p14:tracePt t="31758" x="2590800" y="4092575"/>
          <p14:tracePt t="31766" x="2616200" y="4105275"/>
          <p14:tracePt t="31783" x="2628900" y="4105275"/>
          <p14:tracePt t="31790" x="2641600" y="4105275"/>
          <p14:tracePt t="32910" x="2654300" y="4092575"/>
          <p14:tracePt t="32926" x="2667000" y="4092575"/>
          <p14:tracePt t="32934" x="2678113" y="4092575"/>
          <p14:tracePt t="32942" x="2690813" y="4092575"/>
          <p14:tracePt t="32964" x="2703513" y="4079875"/>
          <p14:tracePt t="32974" x="2716213" y="4079875"/>
          <p14:tracePt t="32990" x="2728913" y="4079875"/>
          <p14:tracePt t="32999" x="2741613" y="4079875"/>
          <p14:tracePt t="33006" x="2754313" y="4067175"/>
          <p14:tracePt t="33022" x="2790825" y="4067175"/>
          <p14:tracePt t="33032" x="2803525" y="4067175"/>
          <p14:tracePt t="33038" x="2816225" y="4067175"/>
          <p14:tracePt t="33049" x="2828925" y="4067175"/>
          <p14:tracePt t="33054" x="2841625" y="4067175"/>
          <p14:tracePt t="33070" x="2854325" y="4067175"/>
          <p14:tracePt t="33078" x="2867025" y="4067175"/>
          <p14:tracePt t="33086" x="2879725" y="4067175"/>
          <p14:tracePt t="33102" x="2890838" y="4067175"/>
          <p14:tracePt t="33118" x="2903538" y="4067175"/>
          <p14:tracePt t="33174" x="2916238" y="4067175"/>
          <p14:tracePt t="33190" x="2928938" y="4067175"/>
          <p14:tracePt t="33206" x="2941638" y="4067175"/>
          <p14:tracePt t="33230" x="2967038" y="4067175"/>
          <p14:tracePt t="33254" x="2979738" y="4067175"/>
          <p14:tracePt t="33270" x="2992438" y="4067175"/>
          <p14:tracePt t="33390" x="3003550" y="4054475"/>
          <p14:tracePt t="33574" x="3028950" y="4054475"/>
          <p14:tracePt t="33910" x="3028950" y="4041775"/>
          <p14:tracePt t="33918" x="3041650" y="4041775"/>
          <p14:tracePt t="33926" x="3041650" y="4029075"/>
          <p14:tracePt t="33950" x="3054350" y="4017963"/>
          <p14:tracePt t="33958" x="3067050" y="4005263"/>
          <p14:tracePt t="33983" x="3092450" y="3992563"/>
          <p14:tracePt t="33990" x="3092450" y="3967163"/>
          <p14:tracePt t="33999" x="3116263" y="3967163"/>
          <p14:tracePt t="34006" x="3128963" y="3967163"/>
          <p14:tracePt t="34014" x="3141663" y="3967163"/>
          <p14:tracePt t="34022" x="3167063" y="3929063"/>
          <p14:tracePt t="34049" x="3192463" y="3916363"/>
          <p14:tracePt t="34054" x="3192463" y="3905250"/>
          <p14:tracePt t="34062" x="3205163" y="3892550"/>
          <p14:tracePt t="34070" x="3228975" y="3879850"/>
          <p14:tracePt t="34078" x="3241675" y="3867150"/>
          <p14:tracePt t="34086" x="3254375" y="3841750"/>
          <p14:tracePt t="34102" x="3267075" y="3841750"/>
          <p14:tracePt t="34110" x="3279775" y="3829050"/>
          <p14:tracePt t="34118" x="3292475" y="3816350"/>
          <p14:tracePt t="34126" x="3305175" y="3803650"/>
          <p14:tracePt t="34142" x="3317875" y="3792538"/>
          <p14:tracePt t="34158" x="3317875" y="3779838"/>
          <p14:tracePt t="34166" x="3317875" y="3767138"/>
          <p14:tracePt t="34183" x="3317875" y="3741738"/>
          <p14:tracePt t="34206" x="3317875" y="3716338"/>
          <p14:tracePt t="34216" x="3317875" y="3703638"/>
          <p14:tracePt t="34232" x="3317875" y="3692525"/>
          <p14:tracePt t="34254" x="3317875" y="3679825"/>
          <p14:tracePt t="34302" x="3328988" y="3679825"/>
          <p14:tracePt t="34894" x="3328988" y="3692525"/>
          <p14:tracePt t="34926" x="3317875" y="3703638"/>
          <p14:tracePt t="34942" x="3305175" y="3729038"/>
          <p14:tracePt t="34950" x="3292475" y="3741738"/>
          <p14:tracePt t="34958" x="3267075" y="3792538"/>
          <p14:tracePt t="34966" x="3254375" y="3905250"/>
          <p14:tracePt t="34974" x="3254375" y="4005263"/>
          <p14:tracePt t="34985" x="3254375" y="4117975"/>
          <p14:tracePt t="34990" x="3254375" y="4267200"/>
          <p14:tracePt t="34999" x="3254375" y="4392613"/>
          <p14:tracePt t="35006" x="3254375" y="4518025"/>
          <p14:tracePt t="35016" x="3254375" y="4579938"/>
          <p14:tracePt t="35022" x="3254375" y="4630738"/>
          <p14:tracePt t="35032" x="3254375" y="4667250"/>
          <p14:tracePt t="35038" x="3254375" y="4705350"/>
          <p14:tracePt t="35049" x="3254375" y="4718050"/>
          <p14:tracePt t="35054" x="3241675" y="4718050"/>
          <p14:tracePt t="35158" x="3241675" y="4692650"/>
          <p14:tracePt t="35166" x="3241675" y="4679950"/>
          <p14:tracePt t="35190" x="3241675" y="4667250"/>
          <p14:tracePt t="35199" x="3228975" y="4656138"/>
          <p14:tracePt t="35262" x="3216275" y="4643438"/>
          <p14:tracePt t="35302" x="3216275" y="4630738"/>
          <p14:tracePt t="35350" x="3216275" y="4618038"/>
          <p14:tracePt t="35358" x="3216275" y="4605338"/>
          <p14:tracePt t="35374" x="3216275" y="4592638"/>
          <p14:tracePt t="35390" x="3205163" y="4567238"/>
          <p14:tracePt t="35966" x="3192463" y="4567238"/>
          <p14:tracePt t="35990" x="3179763" y="4567238"/>
          <p14:tracePt t="35998" x="3179763" y="4554538"/>
          <p14:tracePt t="36006" x="3154363" y="4554538"/>
          <p14:tracePt t="36015" x="3128963" y="4554538"/>
          <p14:tracePt t="36022" x="3092450" y="4543425"/>
          <p14:tracePt t="36032" x="3054350" y="4543425"/>
          <p14:tracePt t="36038" x="3016250" y="4530725"/>
          <p14:tracePt t="36049" x="2992438" y="4530725"/>
          <p14:tracePt t="36054" x="2916238" y="4518025"/>
          <p14:tracePt t="36065" x="2890838" y="4505325"/>
          <p14:tracePt t="36070" x="2854325" y="4505325"/>
          <p14:tracePt t="36078" x="2803525" y="4492625"/>
          <p14:tracePt t="36086" x="2754313" y="4492625"/>
          <p14:tracePt t="36094" x="2703513" y="4479925"/>
          <p14:tracePt t="36102" x="2667000" y="4479925"/>
          <p14:tracePt t="36110" x="2641600" y="4467225"/>
          <p14:tracePt t="36782" x="2628900" y="4454525"/>
          <p14:tracePt t="36806" x="2616200" y="4454525"/>
          <p14:tracePt t="36838" x="2603500" y="4443413"/>
          <p14:tracePt t="36846" x="2590800" y="4430713"/>
          <p14:tracePt t="36863" x="2565400" y="4418013"/>
          <p14:tracePt t="36886" x="2541588" y="4418013"/>
          <p14:tracePt t="36894" x="2528888" y="4392613"/>
          <p14:tracePt t="36902" x="2516188" y="4392613"/>
          <p14:tracePt t="36918" x="2503488" y="4379913"/>
          <p14:tracePt t="36926" x="2490788" y="4367213"/>
          <p14:tracePt t="36934" x="2465388" y="4354513"/>
          <p14:tracePt t="36942" x="2428875" y="4330700"/>
          <p14:tracePt t="36950" x="2403475" y="4330700"/>
          <p14:tracePt t="36958" x="2390775" y="4330700"/>
          <p14:tracePt t="36966" x="2365375" y="4305300"/>
          <p14:tracePt t="36983" x="2352675" y="4305300"/>
          <p14:tracePt t="36990" x="2352675" y="4292600"/>
          <p14:tracePt t="37006" x="2328863" y="4292600"/>
          <p14:tracePt t="37086" x="2316163" y="4292600"/>
          <p14:tracePt t="37102" x="2290763" y="4279900"/>
          <p14:tracePt t="37118" x="2265363" y="4279900"/>
          <p14:tracePt t="37126" x="2265363" y="4267200"/>
          <p14:tracePt t="37134" x="2239963" y="4267200"/>
          <p14:tracePt t="37150" x="2216150" y="4267200"/>
          <p14:tracePt t="37158" x="2203450" y="4267200"/>
          <p14:tracePt t="37166" x="2203450" y="4254500"/>
          <p14:tracePt t="37230" x="2190750" y="4241800"/>
          <p14:tracePt t="37262" x="2190750" y="4230688"/>
          <p14:tracePt t="37286" x="2190750" y="4217988"/>
          <p14:tracePt t="37302" x="2178050" y="4205288"/>
          <p14:tracePt t="37326" x="2165350" y="4192588"/>
          <p14:tracePt t="37350" x="2152650" y="4192588"/>
          <p14:tracePt t="37358" x="2139950" y="4192588"/>
          <p14:tracePt t="37430" x="2127250" y="4192588"/>
          <p14:tracePt t="37438" x="2127250" y="4179888"/>
          <p14:tracePt t="37446" x="2116138" y="4167188"/>
          <p14:tracePt t="37454" x="2103438" y="4167188"/>
          <p14:tracePt t="37465" x="2090738" y="4167188"/>
          <p14:tracePt t="37518" x="2090738" y="4154488"/>
          <p14:tracePt t="38206" x="2103438" y="4154488"/>
          <p14:tracePt t="38222" x="2116138" y="4154488"/>
          <p14:tracePt t="38254" x="2139950" y="4154488"/>
          <p14:tracePt t="38262" x="2152650" y="4154488"/>
          <p14:tracePt t="38278" x="2178050" y="4154488"/>
          <p14:tracePt t="38286" x="2190750" y="4154488"/>
          <p14:tracePt t="38294" x="2203450" y="4154488"/>
          <p14:tracePt t="38302" x="2216150" y="4154488"/>
          <p14:tracePt t="38334" x="2228850" y="4154488"/>
          <p14:tracePt t="38342" x="2239963" y="4154488"/>
          <p14:tracePt t="38358" x="2252663" y="4154488"/>
          <p14:tracePt t="38374" x="2265363" y="4154488"/>
          <p14:tracePt t="38382" x="2278063" y="4154488"/>
          <p14:tracePt t="38390" x="2303463" y="4154488"/>
          <p14:tracePt t="38399" x="2316163" y="4154488"/>
          <p14:tracePt t="38415" x="2328863" y="4154488"/>
          <p14:tracePt t="38422" x="2352675" y="4154488"/>
          <p14:tracePt t="38478" x="2365375" y="4154488"/>
          <p14:tracePt t="38494" x="2378075" y="4154488"/>
          <p14:tracePt t="38502" x="2390775" y="4154488"/>
          <p14:tracePt t="38518" x="2416175" y="4154488"/>
          <p14:tracePt t="38526" x="2441575" y="4154488"/>
          <p14:tracePt t="38534" x="2478088" y="4154488"/>
          <p14:tracePt t="38542" x="2490788" y="4154488"/>
          <p14:tracePt t="38550" x="2516188" y="4154488"/>
          <p14:tracePt t="38558" x="2528888" y="4154488"/>
          <p14:tracePt t="38566" x="2554288" y="4154488"/>
          <p14:tracePt t="38574" x="2565400" y="4154488"/>
          <p14:tracePt t="38582" x="2578100" y="4154488"/>
          <p14:tracePt t="38590" x="2603500" y="4141788"/>
          <p14:tracePt t="38606" x="2616200" y="4141788"/>
          <p14:tracePt t="38615" x="2628900" y="4141788"/>
          <p14:tracePt t="38622" x="2641600" y="4141788"/>
          <p14:tracePt t="38632" x="2654300" y="4129088"/>
          <p14:tracePt t="38638" x="2678113" y="4129088"/>
          <p14:tracePt t="38649" x="2690813" y="4129088"/>
          <p14:tracePt t="38654" x="2716213" y="4117975"/>
          <p14:tracePt t="38665" x="2728913" y="4117975"/>
          <p14:tracePt t="38670" x="2767013" y="4117975"/>
          <p14:tracePt t="38678" x="2767013" y="4105275"/>
          <p14:tracePt t="38686" x="2778125" y="4105275"/>
          <p14:tracePt t="38926" x="2790825" y="4105275"/>
          <p14:tracePt t="39094" x="2803525" y="4105275"/>
          <p14:tracePt t="39110" x="2816225" y="4105275"/>
          <p14:tracePt t="39118" x="2828925" y="4105275"/>
          <p14:tracePt t="39158" x="2841625" y="4105275"/>
          <p14:tracePt t="39383" x="2867025" y="4105275"/>
          <p14:tracePt t="39887" x="2890838" y="4079875"/>
          <p14:tracePt t="39895" x="2916238" y="4054475"/>
          <p14:tracePt t="39902" x="2992438" y="4017963"/>
          <p14:tracePt t="39910" x="3028950" y="4005263"/>
          <p14:tracePt t="39918" x="3116263" y="3967163"/>
          <p14:tracePt t="39926" x="3205163" y="3941763"/>
          <p14:tracePt t="39934" x="3279775" y="3929063"/>
          <p14:tracePt t="39942" x="3328988" y="3892550"/>
          <p14:tracePt t="39950" x="3405188" y="3867150"/>
          <p14:tracePt t="39958" x="3467100" y="3841750"/>
          <p14:tracePt t="39966" x="3530600" y="3816350"/>
          <p14:tracePt t="39974" x="3567113" y="3816350"/>
          <p14:tracePt t="39982" x="3592513" y="3792538"/>
          <p14:tracePt t="39990" x="3605213" y="3779838"/>
          <p14:tracePt t="39999" x="3617913" y="3779838"/>
          <p14:tracePt t="40006" x="3643313" y="3767138"/>
          <p14:tracePt t="40015" x="3654425" y="3741738"/>
          <p14:tracePt t="40022" x="3667125" y="3729038"/>
          <p14:tracePt t="40032" x="3667125" y="3703638"/>
          <p14:tracePt t="40038" x="3705225" y="3667125"/>
          <p14:tracePt t="40048" x="3717925" y="3641725"/>
          <p14:tracePt t="40054" x="3743325" y="3590925"/>
          <p14:tracePt t="40065" x="3756025" y="3567113"/>
          <p14:tracePt t="40070" x="3767138" y="3554413"/>
          <p14:tracePt t="40078" x="3779838" y="3516313"/>
          <p14:tracePt t="40086" x="3792538" y="3503613"/>
          <p14:tracePt t="40191" x="3779838" y="3503613"/>
          <p14:tracePt t="40199" x="3756025" y="3503613"/>
          <p14:tracePt t="40207" x="3717925" y="3503613"/>
          <p14:tracePt t="40218" x="3692525" y="3503613"/>
          <p14:tracePt t="40222" x="3679825" y="3503613"/>
          <p14:tracePt t="40232" x="3667125" y="3516313"/>
          <p14:tracePt t="40238" x="3630613" y="3529013"/>
          <p14:tracePt t="40248" x="3617913" y="3529013"/>
          <p14:tracePt t="40254" x="3579813" y="3529013"/>
          <p14:tracePt t="40265" x="3554413" y="3554413"/>
          <p14:tracePt t="40270" x="3541713" y="3554413"/>
          <p14:tracePt t="40278" x="3530600" y="3554413"/>
          <p14:tracePt t="40286" x="3517900" y="3554413"/>
          <p14:tracePt t="40294" x="3505200" y="3554413"/>
          <p14:tracePt t="40310" x="3492500" y="3554413"/>
          <p14:tracePt t="40358" x="3479800" y="3554413"/>
          <p14:tracePt t="41095" x="3467100" y="3554413"/>
          <p14:tracePt t="41143" x="3454400" y="3554413"/>
          <p14:tracePt t="41711" x="3441700" y="3567113"/>
          <p14:tracePt t="41718" x="3441700" y="3641725"/>
          <p14:tracePt t="41726" x="3441700" y="3716338"/>
          <p14:tracePt t="41734" x="3441700" y="3792538"/>
          <p14:tracePt t="41742" x="3441700" y="3892550"/>
          <p14:tracePt t="41750" x="3441700" y="3967163"/>
          <p14:tracePt t="41758" x="3441700" y="4067175"/>
          <p14:tracePt t="41766" x="3417888" y="4117975"/>
          <p14:tracePt t="41774" x="3405188" y="4154488"/>
          <p14:tracePt t="41782" x="3367088" y="4217988"/>
          <p14:tracePt t="41790" x="3354388" y="4230688"/>
          <p14:tracePt t="41799" x="3341688" y="4241800"/>
          <p14:tracePt t="42006" x="3328988" y="4230688"/>
          <p14:tracePt t="42030" x="3328988" y="4217988"/>
          <p14:tracePt t="42046" x="3328988" y="4205288"/>
          <p14:tracePt t="42094" x="3328988" y="4192588"/>
          <p14:tracePt t="42126" x="3328988" y="4179888"/>
          <p14:tracePt t="42207" x="3328988" y="4167188"/>
          <p14:tracePt t="42239" x="3354388" y="4154488"/>
          <p14:tracePt t="42255" x="3367088" y="4154488"/>
          <p14:tracePt t="42270" x="3392488" y="4154488"/>
          <p14:tracePt t="42631" x="3405188" y="4154488"/>
          <p14:tracePt t="42943" x="3417888" y="4167188"/>
          <p14:tracePt t="45111" x="3441700" y="4192588"/>
          <p14:tracePt t="45119" x="3467100" y="4217988"/>
          <p14:tracePt t="45135" x="3492500" y="4217988"/>
          <p14:tracePt t="45143" x="3505200" y="4241800"/>
          <p14:tracePt t="45150" x="3517900" y="4241800"/>
          <p14:tracePt t="45158" x="3530600" y="4241800"/>
          <p14:tracePt t="45166" x="3554413" y="4241800"/>
          <p14:tracePt t="45182" x="3567113" y="4241800"/>
          <p14:tracePt t="45206" x="3592513" y="4241800"/>
          <p14:tracePt t="45262" x="3605213" y="4241800"/>
          <p14:tracePt t="45295" x="3630613" y="4241800"/>
          <p14:tracePt t="45319" x="3654425" y="4241800"/>
          <p14:tracePt t="45327" x="3667125" y="4241800"/>
          <p14:tracePt t="45335" x="3692525" y="4241800"/>
          <p14:tracePt t="45342" x="3730625" y="4241800"/>
          <p14:tracePt t="45350" x="3756025" y="4241800"/>
          <p14:tracePt t="45358" x="3779838" y="4230688"/>
          <p14:tracePt t="45366" x="3817938" y="4230688"/>
          <p14:tracePt t="45374" x="3856038" y="4230688"/>
          <p14:tracePt t="45383" x="3879850" y="4230688"/>
          <p14:tracePt t="45390" x="3917950" y="4205288"/>
          <p14:tracePt t="45406" x="3943350" y="4205288"/>
          <p14:tracePt t="45422" x="3956050" y="4205288"/>
          <p14:tracePt t="45535" x="3968750" y="4192588"/>
          <p14:tracePt t="45559" x="3979863" y="4192588"/>
          <p14:tracePt t="45687" x="3979863" y="4179888"/>
          <p14:tracePt t="45719" x="3992563" y="4167188"/>
          <p14:tracePt t="45879" x="4017963" y="4167188"/>
          <p14:tracePt t="45903" x="4030663" y="4167188"/>
          <p14:tracePt t="45911" x="4030663" y="4154488"/>
          <p14:tracePt t="45934" x="4056063" y="4154488"/>
          <p14:tracePt t="45950" x="4068763" y="4154488"/>
          <p14:tracePt t="45966" x="4092575" y="4154488"/>
          <p14:tracePt t="45990" x="4105275" y="4154488"/>
          <p14:tracePt t="45999" x="4105275" y="4141788"/>
          <p14:tracePt t="46038" x="4130675" y="4141788"/>
          <p14:tracePt t="46054" x="4143375" y="4129088"/>
          <p14:tracePt t="46070" x="4181475" y="4117975"/>
          <p14:tracePt t="46079" x="4192588" y="4117975"/>
          <p14:tracePt t="46086" x="4205288" y="4117975"/>
          <p14:tracePt t="46094" x="4217988" y="4117975"/>
          <p14:tracePt t="46102" x="4230688" y="4105275"/>
          <p14:tracePt t="46110" x="4256088" y="4105275"/>
          <p14:tracePt t="46118" x="4281488" y="4092575"/>
          <p14:tracePt t="46126" x="4294188" y="4079875"/>
          <p14:tracePt t="46134" x="4305300" y="4079875"/>
          <p14:tracePt t="46142" x="4318000" y="4067175"/>
          <p14:tracePt t="46150" x="4343400" y="4067175"/>
          <p14:tracePt t="46158" x="4368800" y="4041775"/>
          <p14:tracePt t="46166" x="4381500" y="4041775"/>
          <p14:tracePt t="46174" x="4394200" y="4029075"/>
          <p14:tracePt t="46182" x="4406900" y="4029075"/>
          <p14:tracePt t="46190" x="4418013" y="4029075"/>
          <p14:tracePt t="46215" x="4418013" y="4017963"/>
          <p14:tracePt t="46222" x="4430713" y="4017963"/>
          <p14:tracePt t="46294" x="4443413" y="4017963"/>
          <p14:tracePt t="46302" x="4443413" y="4005263"/>
          <p14:tracePt t="46310" x="4456113" y="4005263"/>
          <p14:tracePt t="46318" x="4456113" y="3992563"/>
          <p14:tracePt t="46342" x="4481513" y="3979863"/>
          <p14:tracePt t="46511" x="4481513" y="3954463"/>
          <p14:tracePt t="46542" x="4506913" y="3916363"/>
          <p14:tracePt t="46550" x="4506913" y="3905250"/>
          <p14:tracePt t="46558" x="4506913" y="3892550"/>
          <p14:tracePt t="46566" x="4506913" y="3879850"/>
          <p14:tracePt t="46574" x="4518025" y="3867150"/>
          <p14:tracePt t="46582" x="4518025" y="3841750"/>
          <p14:tracePt t="46599" x="4518025" y="3829050"/>
          <p14:tracePt t="46606" x="4518025" y="3816350"/>
          <p14:tracePt t="46615" x="4518025" y="3803650"/>
          <p14:tracePt t="47135" x="4518025" y="3792538"/>
          <p14:tracePt t="47144" x="4518025" y="3779838"/>
          <p14:tracePt t="47727" x="4506913" y="3792538"/>
          <p14:tracePt t="47735" x="4506913" y="3803650"/>
          <p14:tracePt t="47742" x="4494213" y="3803650"/>
          <p14:tracePt t="47750" x="4494213" y="3816350"/>
          <p14:tracePt t="47758" x="4468813" y="3816350"/>
          <p14:tracePt t="47766" x="4468813" y="3829050"/>
          <p14:tracePt t="47774" x="4456113" y="3841750"/>
          <p14:tracePt t="47790" x="4430713" y="3854450"/>
          <p14:tracePt t="49623" x="4418013" y="3854450"/>
          <p14:tracePt t="49631" x="4381500" y="3854450"/>
          <p14:tracePt t="49638" x="4356100" y="3854450"/>
          <p14:tracePt t="49648" x="4330700" y="3854450"/>
          <p14:tracePt t="49654" x="4281488" y="3854450"/>
          <p14:tracePt t="49664" x="4230688" y="3854450"/>
          <p14:tracePt t="49670" x="4181475" y="3854450"/>
          <p14:tracePt t="49681" x="4130675" y="3854450"/>
          <p14:tracePt t="49686" x="4092575" y="3854450"/>
          <p14:tracePt t="49694" x="4056063" y="3854450"/>
          <p14:tracePt t="49702" x="4043363" y="3854450"/>
          <p14:tracePt t="50751" x="4056063" y="3867150"/>
          <p14:tracePt t="50759" x="4068763" y="3867150"/>
          <p14:tracePt t="50766" x="4081463" y="3879850"/>
          <p14:tracePt t="50806" x="4081463" y="3892550"/>
          <p14:tracePt t="50814" x="4092575" y="3892550"/>
          <p14:tracePt t="50902" x="4105275" y="3905250"/>
          <p14:tracePt t="50918" x="4117975" y="3905250"/>
          <p14:tracePt t="51279" x="4130675" y="3916363"/>
          <p14:tracePt t="51351" x="4130675" y="3929063"/>
          <p14:tracePt t="51366" x="4130675" y="3941763"/>
          <p14:tracePt t="51407" x="4130675" y="3954463"/>
          <p14:tracePt t="51415" x="4117975" y="3967163"/>
          <p14:tracePt t="51463" x="4117975" y="3979863"/>
          <p14:tracePt t="52062" x="4117975" y="3992563"/>
          <p14:tracePt t="52702" x="4130675" y="3992563"/>
          <p14:tracePt t="52710" x="4156075" y="3992563"/>
          <p14:tracePt t="52718" x="4168775" y="3992563"/>
          <p14:tracePt t="52726" x="4192588" y="3992563"/>
          <p14:tracePt t="52734" x="4217988" y="3992563"/>
          <p14:tracePt t="52742" x="4230688" y="3992563"/>
          <p14:tracePt t="52750" x="4256088" y="3992563"/>
          <p14:tracePt t="52758" x="4281488" y="3992563"/>
          <p14:tracePt t="52766" x="4318000" y="3992563"/>
          <p14:tracePt t="52774" x="4368800" y="3992563"/>
          <p14:tracePt t="52782" x="4418013" y="3992563"/>
          <p14:tracePt t="52790" x="4468813" y="3992563"/>
          <p14:tracePt t="52798" x="4530725" y="3992563"/>
          <p14:tracePt t="52806" x="4581525" y="3992563"/>
          <p14:tracePt t="52815" x="4681538" y="3979863"/>
          <p14:tracePt t="52823" x="4794250" y="3967163"/>
          <p14:tracePt t="52831" x="4968875" y="3954463"/>
          <p14:tracePt t="52838" x="5157788" y="3905250"/>
          <p14:tracePt t="52848" x="5332413" y="3867150"/>
          <p14:tracePt t="52854" x="5507038" y="3803650"/>
          <p14:tracePt t="52865" x="5657850" y="3767138"/>
          <p14:tracePt t="52870" x="5808663" y="3741738"/>
          <p14:tracePt t="52882" x="5945188" y="3703638"/>
          <p14:tracePt t="52886" x="6083300" y="3679825"/>
          <p14:tracePt t="52894" x="6134100" y="3654425"/>
          <p14:tracePt t="52902" x="6246813" y="3616325"/>
          <p14:tracePt t="52910" x="6334125" y="3579813"/>
          <p14:tracePt t="52918" x="6421438" y="3554413"/>
          <p14:tracePt t="52926" x="6483350" y="3541713"/>
          <p14:tracePt t="52935" x="6534150" y="3516313"/>
          <p14:tracePt t="52949" x="6546850" y="3516313"/>
          <p14:tracePt t="52950" x="6572250" y="3490913"/>
          <p14:tracePt t="52958" x="6608763" y="3467100"/>
          <p14:tracePt t="53017" x="6608763" y="3403600"/>
          <p14:tracePt t="53023" x="6634163" y="3378200"/>
          <p14:tracePt t="53034" x="6634163" y="3367088"/>
          <p14:tracePt t="53040" x="6646863" y="3341688"/>
          <p14:tracePt t="53050" x="6659563" y="3328988"/>
          <p14:tracePt t="53055" x="6684963" y="3316288"/>
          <p14:tracePt t="53065" x="6696075" y="3303588"/>
          <p14:tracePt t="53070" x="6708775" y="3278188"/>
          <p14:tracePt t="53081" x="6734175" y="3267075"/>
          <p14:tracePt t="53086" x="6772275" y="3228975"/>
          <p14:tracePt t="53094" x="6784975" y="3203575"/>
          <p14:tracePt t="53102" x="6808788" y="3178175"/>
          <p14:tracePt t="53110" x="6834188" y="3128963"/>
          <p14:tracePt t="53118" x="6859588" y="3103563"/>
          <p14:tracePt t="53126" x="6872288" y="3078163"/>
          <p14:tracePt t="53134" x="6884988" y="3028950"/>
          <p14:tracePt t="53142" x="6897688" y="3003550"/>
          <p14:tracePt t="53150" x="6897688" y="2965450"/>
          <p14:tracePt t="53158" x="6910388" y="2916238"/>
          <p14:tracePt t="53166" x="6910388" y="2878138"/>
          <p14:tracePt t="53174" x="6921500" y="2816225"/>
          <p14:tracePt t="53182" x="6921500" y="2790825"/>
          <p14:tracePt t="53190" x="6921500" y="2765425"/>
          <p14:tracePt t="53198" x="6921500" y="2752725"/>
          <p14:tracePt t="53206" x="6921500" y="2740025"/>
          <p14:tracePt t="53215" x="6910388" y="2690813"/>
          <p14:tracePt t="53222" x="6846888" y="2616200"/>
          <p14:tracePt t="53231" x="6772275" y="2565400"/>
          <p14:tracePt t="53239" x="6646863" y="2516188"/>
          <p14:tracePt t="53250" x="6559550" y="2465388"/>
          <p14:tracePt t="53255" x="6446838" y="2414588"/>
          <p14:tracePt t="53266" x="6408738" y="2390775"/>
          <p14:tracePt t="53272" x="6370638" y="2378075"/>
          <p14:tracePt t="53281" x="6346825" y="2365375"/>
          <p14:tracePt t="53286" x="6308725" y="2352675"/>
          <p14:tracePt t="53294" x="6283325" y="2339975"/>
          <p14:tracePt t="53318" x="6270625" y="2339975"/>
          <p14:tracePt t="53326" x="6259513" y="2339975"/>
          <p14:tracePt t="53342" x="6234113" y="2339975"/>
          <p14:tracePt t="53358" x="6208713" y="2339975"/>
          <p14:tracePt t="53366" x="6196013" y="2339975"/>
          <p14:tracePt t="53374" x="6170613" y="2339975"/>
          <p14:tracePt t="53390" x="6146800" y="2352675"/>
          <p14:tracePt t="53398" x="6146800" y="2365375"/>
          <p14:tracePt t="53406" x="6108700" y="2378075"/>
          <p14:tracePt t="53415" x="6083300" y="2390775"/>
          <p14:tracePt t="53422" x="6057900" y="2403475"/>
          <p14:tracePt t="53431" x="5983288" y="2414588"/>
          <p14:tracePt t="53438" x="5957888" y="2427288"/>
          <p14:tracePt t="53448" x="5921375" y="2439988"/>
          <p14:tracePt t="53454" x="5870575" y="2452688"/>
          <p14:tracePt t="53464" x="5845175" y="2452688"/>
          <p14:tracePt t="53470" x="5795963" y="2452688"/>
          <p14:tracePt t="53481" x="5783263" y="2478088"/>
          <p14:tracePt t="53486" x="5770563" y="2478088"/>
          <p14:tracePt t="53494" x="5757863" y="2478088"/>
          <p14:tracePt t="53502" x="5732463" y="2478088"/>
          <p14:tracePt t="53510" x="5719763" y="2478088"/>
          <p14:tracePt t="53518" x="5683250" y="2478088"/>
          <p14:tracePt t="53526" x="5645150" y="2490788"/>
          <p14:tracePt t="53534" x="5607050" y="2490788"/>
          <p14:tracePt t="53542" x="5583238" y="2490788"/>
          <p14:tracePt t="53550" x="5545138" y="2503488"/>
          <p14:tracePt t="53558" x="5532438" y="2503488"/>
          <p14:tracePt t="53566" x="5519738" y="2503488"/>
          <p14:tracePt t="53606" x="5507038" y="2503488"/>
          <p14:tracePt t="53638" x="5495925" y="2516188"/>
          <p14:tracePt t="53744" x="5483225" y="2516188"/>
          <p14:tracePt t="53831" x="5470525" y="2516188"/>
          <p14:tracePt t="54015" x="5483225" y="2516188"/>
          <p14:tracePt t="54111" x="5495925" y="2516188"/>
          <p14:tracePt t="55486" x="5507038" y="2516188"/>
          <p14:tracePt t="55502" x="5532438" y="2516188"/>
          <p14:tracePt t="55518" x="5545138" y="2516188"/>
          <p14:tracePt t="55542" x="5570538" y="2516188"/>
          <p14:tracePt t="55558" x="5583238" y="2516188"/>
          <p14:tracePt t="55582" x="5607050" y="2516188"/>
          <p14:tracePt t="55606" x="5619750" y="2516188"/>
          <p14:tracePt t="55623" x="5645150" y="2516188"/>
          <p14:tracePt t="55633" x="5657850" y="2516188"/>
          <p14:tracePt t="55649" x="5683250" y="2516188"/>
          <p14:tracePt t="55654" x="5708650" y="2516188"/>
          <p14:tracePt t="55666" x="5732463" y="2516188"/>
          <p14:tracePt t="55670" x="5745163" y="2516188"/>
          <p14:tracePt t="55681" x="5795963" y="2516188"/>
          <p14:tracePt t="55686" x="5821363" y="2516188"/>
          <p14:tracePt t="55694" x="5883275" y="2516188"/>
          <p14:tracePt t="55702" x="5921375" y="2516188"/>
          <p14:tracePt t="55710" x="5970588" y="2516188"/>
          <p14:tracePt t="55718" x="6008688" y="2516188"/>
          <p14:tracePt t="55726" x="6045200" y="2503488"/>
          <p14:tracePt t="55735" x="6083300" y="2503488"/>
          <p14:tracePt t="55742" x="6134100" y="2478088"/>
          <p14:tracePt t="55750" x="6146800" y="2465388"/>
          <p14:tracePt t="55758" x="6183313" y="2465388"/>
          <p14:tracePt t="55766" x="6208713" y="2452688"/>
          <p14:tracePt t="55774" x="6234113" y="2452688"/>
          <p14:tracePt t="55782" x="6259513" y="2439988"/>
          <p14:tracePt t="55790" x="6270625" y="2427288"/>
          <p14:tracePt t="55798" x="6296025" y="2427288"/>
          <p14:tracePt t="55806" x="6308725" y="2414588"/>
          <p14:tracePt t="55815" x="6321425" y="2403475"/>
          <p14:tracePt t="55822" x="6334125" y="2403475"/>
          <p14:tracePt t="55832" x="6334125" y="2390775"/>
          <p14:tracePt t="55838" x="6346825" y="2390775"/>
          <p14:tracePt t="55848" x="6359525" y="2378075"/>
          <p14:tracePt t="55854" x="6370638" y="2365375"/>
          <p14:tracePt t="55865" x="6383338" y="2339975"/>
          <p14:tracePt t="55881" x="6408738" y="2314575"/>
          <p14:tracePt t="55894" x="6421438" y="2303463"/>
          <p14:tracePt t="55902" x="6434138" y="2278063"/>
          <p14:tracePt t="55910" x="6446838" y="2252663"/>
          <p14:tracePt t="55918" x="6472238" y="2227263"/>
          <p14:tracePt t="55926" x="6483350" y="2201863"/>
          <p14:tracePt t="55934" x="6508750" y="2178050"/>
          <p14:tracePt t="55942" x="6534150" y="2165350"/>
          <p14:tracePt t="55951" x="6546850" y="2127250"/>
          <p14:tracePt t="55959" x="6572250" y="2114550"/>
          <p14:tracePt t="55968" x="6572250" y="2089150"/>
          <p14:tracePt t="55983" x="6608763" y="2039938"/>
          <p14:tracePt t="55990" x="6634163" y="2014538"/>
          <p14:tracePt t="55999" x="6646863" y="1989138"/>
          <p14:tracePt t="56006" x="6646863" y="1965325"/>
          <p14:tracePt t="56015" x="6659563" y="1965325"/>
          <p14:tracePt t="56022" x="6659563" y="1952625"/>
          <p14:tracePt t="56032" x="6659563" y="1939925"/>
          <p14:tracePt t="56038" x="6659563" y="1927225"/>
          <p14:tracePt t="56054" x="6672263" y="1914525"/>
          <p14:tracePt t="56065" x="6672263" y="1889125"/>
          <p14:tracePt t="56070" x="6684963" y="1852613"/>
          <p14:tracePt t="56086" x="6684963" y="1827213"/>
          <p14:tracePt t="56094" x="6684963" y="1801813"/>
          <p14:tracePt t="56110" x="6696075" y="1789113"/>
          <p14:tracePt t="56126" x="6696075" y="1765300"/>
          <p14:tracePt t="56166" x="6708775" y="1752600"/>
          <p14:tracePt t="56527" x="6708775" y="1765300"/>
          <p14:tracePt t="56535" x="6708775" y="1776413"/>
          <p14:tracePt t="56542" x="6708775" y="1789113"/>
          <p14:tracePt t="56550" x="6708775" y="1801813"/>
          <p14:tracePt t="56558" x="6708775" y="1827213"/>
          <p14:tracePt t="56566" x="6708775" y="1865313"/>
          <p14:tracePt t="56574" x="6708775" y="1876425"/>
          <p14:tracePt t="56582" x="6708775" y="1914525"/>
          <p14:tracePt t="56590" x="6708775" y="1952625"/>
          <p14:tracePt t="56598" x="6708775" y="1965325"/>
          <p14:tracePt t="56606" x="6708775" y="2014538"/>
          <p14:tracePt t="56615" x="6708775" y="2052638"/>
          <p14:tracePt t="56622" x="6708775" y="2101850"/>
          <p14:tracePt t="56631" x="6684963" y="2127250"/>
          <p14:tracePt t="56638" x="6672263" y="2165350"/>
          <p14:tracePt t="56648" x="6672263" y="2201863"/>
          <p14:tracePt t="56654" x="6672263" y="2214563"/>
          <p14:tracePt t="56664" x="6672263" y="2252663"/>
          <p14:tracePt t="56670" x="6646863" y="2278063"/>
          <p14:tracePt t="56694" x="6646863" y="2290763"/>
          <p14:tracePt t="56718" x="6646863" y="2303463"/>
          <p14:tracePt t="56726" x="6646863" y="2314575"/>
          <p14:tracePt t="56742" x="6634163" y="2339975"/>
          <p14:tracePt t="56751" x="6634163" y="2352675"/>
          <p14:tracePt t="56759" x="6634163" y="2390775"/>
          <p14:tracePt t="56768" x="6634163" y="2414588"/>
          <p14:tracePt t="56775" x="6634163" y="2465388"/>
          <p14:tracePt t="56783" x="6634163" y="2478088"/>
          <p14:tracePt t="56790" x="6634163" y="2516188"/>
          <p14:tracePt t="56798" x="6634163" y="2540000"/>
          <p14:tracePt t="56806" x="6634163" y="2552700"/>
          <p14:tracePt t="56822" x="6634163" y="2565400"/>
          <p14:tracePt t="58207" x="6634163" y="2552700"/>
          <p14:tracePt t="58246" x="6634163" y="2540000"/>
          <p14:tracePt t="58262" x="6634163" y="2527300"/>
          <p14:tracePt t="58286" x="6634163" y="2516188"/>
          <p14:tracePt t="58343" x="6634163" y="2503488"/>
          <p14:tracePt t="58351" x="6634163" y="2490788"/>
          <p14:tracePt t="58367" x="6634163" y="2478088"/>
          <p14:tracePt t="58374" x="6634163" y="2452688"/>
          <p14:tracePt t="58390" x="6634163" y="2427288"/>
          <p14:tracePt t="58398" x="6646863" y="2403475"/>
          <p14:tracePt t="58414" x="6659563" y="2365375"/>
          <p14:tracePt t="58422" x="6659563" y="2339975"/>
          <p14:tracePt t="58431" x="6659563" y="2314575"/>
          <p14:tracePt t="58438" x="6659563" y="2278063"/>
          <p14:tracePt t="58448" x="6659563" y="2239963"/>
          <p14:tracePt t="58454" x="6659563" y="2214563"/>
          <p14:tracePt t="58464" x="6672263" y="2178050"/>
          <p14:tracePt t="58470" x="6684963" y="2152650"/>
          <p14:tracePt t="58481" x="6684963" y="2139950"/>
          <p14:tracePt t="58486" x="6696075" y="2101850"/>
          <p14:tracePt t="58502" x="6696075" y="2089150"/>
          <p14:tracePt t="58510" x="6696075" y="2065338"/>
          <p14:tracePt t="58526" x="6696075" y="2052638"/>
          <p14:tracePt t="58534" x="6696075" y="2027238"/>
          <p14:tracePt t="58542" x="6696075" y="2014538"/>
          <p14:tracePt t="58558" x="6696075" y="2001838"/>
          <p14:tracePt t="58566" x="6696075" y="1978025"/>
          <p14:tracePt t="58582" x="6696075" y="1939925"/>
          <p14:tracePt t="58598" x="6696075" y="1927225"/>
          <p14:tracePt t="58606" x="6696075" y="1914525"/>
          <p14:tracePt t="58614" x="6696075" y="1901825"/>
          <p14:tracePt t="58622" x="6696075" y="1889125"/>
          <p14:tracePt t="58631" x="6696075" y="1865313"/>
          <p14:tracePt t="58638" x="6696075" y="1852613"/>
          <p14:tracePt t="58648" x="6696075" y="1814513"/>
          <p14:tracePt t="58654" x="6696075" y="1801813"/>
          <p14:tracePt t="58664" x="6696075" y="1776413"/>
          <p14:tracePt t="58686" x="6696075" y="1765300"/>
          <p14:tracePt t="58702" x="6696075" y="1752600"/>
          <p14:tracePt t="58726" x="6696075" y="1739900"/>
          <p14:tracePt t="59368" x="6696075" y="1727200"/>
          <p14:tracePt t="59527" x="6696075" y="1739900"/>
          <p14:tracePt t="59535" x="6696075" y="1765300"/>
          <p14:tracePt t="59543" x="6696075" y="1801813"/>
          <p14:tracePt t="59550" x="6696075" y="1839913"/>
          <p14:tracePt t="59558" x="6696075" y="1876425"/>
          <p14:tracePt t="59566" x="6696075" y="1914525"/>
          <p14:tracePt t="59574" x="6721475" y="1978025"/>
          <p14:tracePt t="59582" x="6721475" y="2001838"/>
          <p14:tracePt t="59590" x="6746875" y="2039938"/>
          <p14:tracePt t="59598" x="6746875" y="2078038"/>
          <p14:tracePt t="59606" x="6759575" y="2127250"/>
          <p14:tracePt t="59615" x="6759575" y="2165350"/>
          <p14:tracePt t="59623" x="6772275" y="2178050"/>
          <p14:tracePt t="59632" x="6797675" y="2227263"/>
          <p14:tracePt t="59638" x="6797675" y="2278063"/>
          <p14:tracePt t="59648" x="6797675" y="2339975"/>
          <p14:tracePt t="59654" x="6797675" y="2390775"/>
          <p14:tracePt t="59665" x="6797675" y="2465388"/>
          <p14:tracePt t="59670" x="6797675" y="2527300"/>
          <p14:tracePt t="59682" x="6797675" y="2552700"/>
          <p14:tracePt t="59686" x="6797675" y="2603500"/>
          <p14:tracePt t="59695" x="6797675" y="2627313"/>
          <p14:tracePt t="59702" x="6797675" y="2640013"/>
          <p14:tracePt t="59710" x="6797675" y="2652713"/>
          <p14:tracePt t="59718" x="6797675" y="2678113"/>
          <p14:tracePt t="59998" x="6797675" y="2665413"/>
          <p14:tracePt t="60087" x="6797675" y="2652713"/>
          <p14:tracePt t="60119" x="6797675" y="2640013"/>
          <p14:tracePt t="60815" x="6797675" y="2627313"/>
          <p14:tracePt t="60847" x="6797675" y="2616200"/>
          <p14:tracePt t="60855" x="6797675" y="2603500"/>
          <p14:tracePt t="62087" x="6808788" y="2652713"/>
          <p14:tracePt t="62095" x="6821488" y="2690813"/>
          <p14:tracePt t="62103" x="6872288" y="2728913"/>
          <p14:tracePt t="62111" x="6897688" y="2778125"/>
          <p14:tracePt t="62120" x="6921500" y="2865438"/>
          <p14:tracePt t="62127" x="6985000" y="2952750"/>
          <p14:tracePt t="62134" x="7034213" y="3028950"/>
          <p14:tracePt t="62143" x="7110413" y="3116263"/>
          <p14:tracePt t="62150" x="7123113" y="3141663"/>
          <p14:tracePt t="62159" x="7185025" y="3228975"/>
          <p14:tracePt t="62166" x="7297738" y="3341688"/>
          <p14:tracePt t="62174" x="7372350" y="3441700"/>
          <p14:tracePt t="62182" x="7448550" y="3516313"/>
          <p14:tracePt t="62190" x="7497763" y="3590925"/>
          <p14:tracePt t="62198" x="7561263" y="3667125"/>
          <p14:tracePt t="62206" x="7610475" y="3729038"/>
          <p14:tracePt t="62215" x="7673975" y="3792538"/>
          <p14:tracePt t="62222" x="7735888" y="3854450"/>
          <p14:tracePt t="62231" x="7797800" y="3916363"/>
          <p14:tracePt t="62238" x="7874000" y="3992563"/>
          <p14:tracePt t="62248" x="7923213" y="4029075"/>
          <p14:tracePt t="62254" x="7986713" y="4092575"/>
          <p14:tracePt t="62264" x="8023225" y="4141788"/>
          <p14:tracePt t="62270" x="8061325" y="4167188"/>
          <p14:tracePt t="62281" x="8099425" y="4217988"/>
          <p14:tracePt t="62286" x="8123238" y="4230688"/>
          <p14:tracePt t="62302" x="8135938" y="4254500"/>
          <p14:tracePt t="62350" x="8135938" y="4267200"/>
          <p14:tracePt t="62638" x="8148638" y="4267200"/>
          <p14:tracePt t="62774" x="8161338" y="4267200"/>
          <p14:tracePt t="62798" x="8174038" y="4267200"/>
          <p14:tracePt t="62815" x="8199438" y="4267200"/>
          <p14:tracePt t="62831" x="8212138" y="4267200"/>
          <p14:tracePt t="62838" x="8235950" y="4267200"/>
          <p14:tracePt t="62854" x="8248650" y="4267200"/>
          <p14:tracePt t="62870" x="8261350" y="4267200"/>
          <p14:tracePt t="62881" x="8274050" y="4267200"/>
          <p14:tracePt t="62918" x="8286750" y="4279900"/>
          <p14:tracePt t="62942" x="8312150" y="4292600"/>
          <p14:tracePt t="62950" x="8324850" y="4305300"/>
          <p14:tracePt t="62967" x="8335963" y="4318000"/>
          <p14:tracePt t="62974" x="8348663" y="4318000"/>
          <p14:tracePt t="62982" x="8361363" y="4318000"/>
          <p14:tracePt t="62998" x="8374063" y="4330700"/>
          <p14:tracePt t="63015" x="8399463" y="4354513"/>
          <p14:tracePt t="63048" x="8412163" y="4367213"/>
          <p14:tracePt t="63070" x="8424863" y="4379913"/>
          <p14:tracePt t="63097" x="8448675" y="4392613"/>
          <p14:tracePt t="63175" x="8461375" y="4392613"/>
          <p14:tracePt t="63182" x="8461375" y="4405313"/>
          <p14:tracePt t="63206" x="8474075" y="4405313"/>
          <p14:tracePt t="63502" x="8474075" y="4430713"/>
          <p14:tracePt t="63518" x="8435975" y="4430713"/>
          <p14:tracePt t="63526" x="8399463" y="4430713"/>
          <p14:tracePt t="63534" x="8361363" y="4430713"/>
          <p14:tracePt t="63542" x="8324850" y="4430713"/>
          <p14:tracePt t="63550" x="8299450" y="4430713"/>
          <p14:tracePt t="63558" x="8248650" y="4430713"/>
          <p14:tracePt t="63566" x="8212138" y="4430713"/>
          <p14:tracePt t="63574" x="8174038" y="4430713"/>
          <p14:tracePt t="63582" x="8123238" y="4430713"/>
          <p14:tracePt t="63590" x="8086725" y="4430713"/>
          <p14:tracePt t="63598" x="8048625" y="4430713"/>
          <p14:tracePt t="63606" x="8035925" y="4430713"/>
          <p14:tracePt t="63615" x="8010525" y="4430713"/>
          <p14:tracePt t="63622" x="7999413" y="4430713"/>
          <p14:tracePt t="63638" x="7974013" y="4430713"/>
          <p14:tracePt t="63703" x="7948613" y="4430713"/>
          <p14:tracePt t="63712" x="7923213" y="4430713"/>
          <p14:tracePt t="63727" x="7897813" y="4418013"/>
          <p14:tracePt t="63742" x="7886700" y="4418013"/>
          <p14:tracePt t="63758" x="7874000" y="4405313"/>
          <p14:tracePt t="63887" x="7874000" y="4392613"/>
          <p14:tracePt t="63943" x="7874000" y="4379913"/>
          <p14:tracePt t="63983" x="7874000" y="4354513"/>
          <p14:tracePt t="64287" x="7886700" y="4341813"/>
          <p14:tracePt t="64559" x="7886700" y="4330700"/>
          <p14:tracePt t="64897" x="7910513" y="4330700"/>
          <p14:tracePt t="64918" x="7923213" y="4318000"/>
          <p14:tracePt t="64950" x="7948613" y="4318000"/>
          <p14:tracePt t="64975" x="7961313" y="4318000"/>
          <p14:tracePt t="64990" x="7999413" y="4318000"/>
          <p14:tracePt t="64998" x="8010525" y="4318000"/>
          <p14:tracePt t="65017" x="8023225" y="4318000"/>
          <p14:tracePt t="65022" x="8035925" y="4318000"/>
          <p14:tracePt t="65033" x="8035925" y="4330700"/>
          <p14:tracePt t="65049" x="8048625" y="4330700"/>
          <p14:tracePt t="65054" x="8061325" y="4330700"/>
          <p14:tracePt t="65064" x="8074025" y="4330700"/>
          <p14:tracePt t="65081" x="8086725" y="4330700"/>
          <p14:tracePt t="65086" x="8110538" y="4330700"/>
          <p14:tracePt t="65102" x="8135938" y="4330700"/>
          <p14:tracePt t="65118" x="8148638" y="4330700"/>
          <p14:tracePt t="65134" x="8174038" y="4330700"/>
          <p14:tracePt t="65142" x="8199438" y="4318000"/>
          <p14:tracePt t="65166" x="8212138" y="4318000"/>
          <p14:tracePt t="65174" x="8223250" y="4305300"/>
          <p14:tracePt t="65182" x="8248650" y="4305300"/>
          <p14:tracePt t="65190" x="8261350" y="4305300"/>
          <p14:tracePt t="65198" x="8274050" y="4305300"/>
          <p14:tracePt t="65215" x="8299450" y="4292600"/>
          <p14:tracePt t="65222" x="8312150" y="4292600"/>
          <p14:tracePt t="65238" x="8335963" y="4292600"/>
          <p14:tracePt t="65254" x="8348663" y="4292600"/>
          <p14:tracePt t="65264" x="8361363" y="4292600"/>
          <p14:tracePt t="65270" x="8374063" y="4292600"/>
          <p14:tracePt t="65281" x="8386763" y="4292600"/>
          <p14:tracePt t="65286" x="8399463" y="4279900"/>
          <p14:tracePt t="65297" x="8412163" y="4279900"/>
          <p14:tracePt t="65302" x="8435975" y="4279900"/>
          <p14:tracePt t="65310" x="8474075" y="4279900"/>
          <p14:tracePt t="65318" x="8512175" y="4279900"/>
          <p14:tracePt t="65326" x="8548688" y="4279900"/>
          <p14:tracePt t="65334" x="8586788" y="4279900"/>
          <p14:tracePt t="65342" x="8624888" y="4267200"/>
          <p14:tracePt t="65350" x="8686800" y="4254500"/>
          <p14:tracePt t="65358" x="8763000" y="4241800"/>
          <p14:tracePt t="65366" x="8786813" y="4241800"/>
          <p14:tracePt t="65374" x="8837613" y="4230688"/>
          <p14:tracePt t="65382" x="8863013" y="4217988"/>
          <p14:tracePt t="65390" x="8886825" y="4217988"/>
          <p14:tracePt t="65398" x="8912225" y="4217988"/>
          <p14:tracePt t="65406" x="8937625" y="4217988"/>
          <p14:tracePt t="65415" x="8950325" y="4217988"/>
          <p14:tracePt t="65422" x="8963025" y="4205288"/>
          <p14:tracePt t="65431" x="8986838" y="4205288"/>
          <p14:tracePt t="65438" x="8999538" y="4192588"/>
          <p14:tracePt t="65454" x="9012238" y="4192588"/>
          <p14:tracePt t="65464" x="9024938" y="4192588"/>
          <p14:tracePt t="65470" x="9037638" y="4192588"/>
          <p14:tracePt t="65481" x="9050338" y="4192588"/>
          <p14:tracePt t="65486" x="9075738" y="4192588"/>
          <p14:tracePt t="65497" x="9088438" y="4192588"/>
          <p14:tracePt t="65502" x="9124950" y="4192588"/>
          <p14:tracePt t="65510" x="9150350" y="4192588"/>
          <p14:tracePt t="65518" x="9175750" y="4179888"/>
          <p14:tracePt t="65526" x="9212263" y="4167188"/>
          <p14:tracePt t="65534" x="9224963" y="4167188"/>
          <p14:tracePt t="65542" x="9250363" y="4167188"/>
          <p14:tracePt t="65550" x="9275763" y="4141788"/>
          <p14:tracePt t="65558" x="9301163" y="4129088"/>
          <p14:tracePt t="65566" x="9301163" y="4117975"/>
          <p14:tracePt t="65574" x="9324975" y="4105275"/>
          <p14:tracePt t="65582" x="9350375" y="4105275"/>
          <p14:tracePt t="65590" x="9350375" y="4079875"/>
          <p14:tracePt t="65598" x="9388475" y="4054475"/>
          <p14:tracePt t="65617" x="9388475" y="4041775"/>
          <p14:tracePt t="65622" x="9388475" y="4017963"/>
          <p14:tracePt t="65631" x="9388475" y="3992563"/>
          <p14:tracePt t="65638" x="9401175" y="3954463"/>
          <p14:tracePt t="65654" x="9413875" y="3929063"/>
          <p14:tracePt t="65664" x="9413875" y="3905250"/>
          <p14:tracePt t="65670" x="9413875" y="3879850"/>
          <p14:tracePt t="65680" x="9413875" y="3867150"/>
          <p14:tracePt t="65686" x="9424988" y="3841750"/>
          <p14:tracePt t="65697" x="9424988" y="3829050"/>
          <p14:tracePt t="65702" x="9424988" y="3816350"/>
          <p14:tracePt t="65710" x="9424988" y="3803650"/>
          <p14:tracePt t="65718" x="9424988" y="3792538"/>
          <p14:tracePt t="65726" x="9424988" y="3779838"/>
          <p14:tracePt t="65734" x="9437688" y="3767138"/>
          <p14:tracePt t="65742" x="9437688" y="3754438"/>
          <p14:tracePt t="65750" x="9437688" y="3741738"/>
          <p14:tracePt t="65758" x="9437688" y="3729038"/>
          <p14:tracePt t="65767" x="9437688" y="3716338"/>
          <p14:tracePt t="65774" x="9437688" y="3703638"/>
          <p14:tracePt t="65782" x="9437688" y="3679825"/>
          <p14:tracePt t="65798" x="9437688" y="3667125"/>
          <p14:tracePt t="65806" x="9450388" y="3667125"/>
          <p14:tracePt t="65815" x="9450388" y="3654425"/>
          <p14:tracePt t="65822" x="9450388" y="3616325"/>
          <p14:tracePt t="65830" x="9450388" y="3603625"/>
          <p14:tracePt t="65838" x="9450388" y="3590925"/>
          <p14:tracePt t="65848" x="9450388" y="3579813"/>
          <p14:tracePt t="65854" x="9450388" y="3554413"/>
          <p14:tracePt t="65864" x="9450388" y="3541713"/>
          <p14:tracePt t="65886" x="9475788" y="3529013"/>
          <p14:tracePt t="65918" x="9475788" y="3516313"/>
          <p14:tracePt t="65926" x="9475788" y="3503613"/>
          <p14:tracePt t="65999" x="9463088" y="3503613"/>
          <p14:tracePt t="66064" x="9450388" y="3490913"/>
          <p14:tracePt t="66328" x="9437688" y="3490913"/>
          <p14:tracePt t="66335" x="9424988" y="3503613"/>
          <p14:tracePt t="66342" x="9413875" y="3529013"/>
          <p14:tracePt t="66350" x="9388475" y="3579813"/>
          <p14:tracePt t="66358" x="9375775" y="3667125"/>
          <p14:tracePt t="66367" x="9375775" y="3692525"/>
          <p14:tracePt t="66375" x="9375775" y="3741738"/>
          <p14:tracePt t="66385" x="9350375" y="3779838"/>
          <p14:tracePt t="66391" x="9350375" y="3829050"/>
          <p14:tracePt t="66399" x="9337675" y="3879850"/>
          <p14:tracePt t="66406" x="9312275" y="3954463"/>
          <p14:tracePt t="66415" x="9312275" y="3992563"/>
          <p14:tracePt t="66422" x="9288463" y="4054475"/>
          <p14:tracePt t="66431" x="9224963" y="4092575"/>
          <p14:tracePt t="66438" x="9212263" y="4154488"/>
          <p14:tracePt t="66447" x="9175750" y="4205288"/>
          <p14:tracePt t="66454" x="9163050" y="4241800"/>
          <p14:tracePt t="66464" x="9150350" y="4279900"/>
          <p14:tracePt t="66470" x="9124950" y="4292600"/>
          <p14:tracePt t="66656" x="9124950" y="4305300"/>
          <p14:tracePt t="66680" x="9137650" y="4305300"/>
          <p14:tracePt t="66750" x="9150350" y="4305300"/>
          <p14:tracePt t="66783" x="9163050" y="4305300"/>
          <p14:tracePt t="66799" x="9175750" y="4305300"/>
          <p14:tracePt t="66976" x="9188450" y="4305300"/>
          <p14:tracePt t="67062" x="9199563" y="4305300"/>
          <p14:tracePt t="67094" x="9199563" y="4279900"/>
          <p14:tracePt t="67142" x="9212263" y="4254500"/>
          <p14:tracePt t="68256" x="9237663" y="4241800"/>
          <p14:tracePt t="68263" x="9237663" y="4230688"/>
          <p14:tracePt t="68287" x="9237663" y="4205288"/>
          <p14:tracePt t="68302" x="9237663" y="4179888"/>
          <p14:tracePt t="68311" x="9250363" y="4179888"/>
          <p14:tracePt t="68318" x="9288463" y="4167188"/>
          <p14:tracePt t="68326" x="9288463" y="4154488"/>
          <p14:tracePt t="68334" x="9288463" y="4141788"/>
          <p14:tracePt t="68342" x="9288463" y="4129088"/>
          <p14:tracePt t="68358" x="9301163" y="4117975"/>
          <p14:tracePt t="68382" x="9301163" y="4092575"/>
          <p14:tracePt t="68390" x="9324975" y="4067175"/>
          <p14:tracePt t="68406" x="9324975" y="4029075"/>
          <p14:tracePt t="68414" x="9337675" y="4017963"/>
          <p14:tracePt t="68422" x="9337675" y="4005263"/>
          <p14:tracePt t="68431" x="9337675" y="3979863"/>
          <p14:tracePt t="68438" x="9350375" y="3967163"/>
          <p14:tracePt t="68447" x="9363075" y="3954463"/>
          <p14:tracePt t="68454" x="9363075" y="3941763"/>
          <p14:tracePt t="68464" x="9375775" y="3929063"/>
          <p14:tracePt t="68470" x="9375775" y="3916363"/>
          <p14:tracePt t="68481" x="9375775" y="3879850"/>
          <p14:tracePt t="68497" x="9375775" y="3867150"/>
          <p14:tracePt t="68502" x="9375775" y="3854450"/>
          <p14:tracePt t="68510" x="9375775" y="3829050"/>
          <p14:tracePt t="68518" x="9375775" y="3816350"/>
          <p14:tracePt t="68526" x="9375775" y="3803650"/>
          <p14:tracePt t="68534" x="9375775" y="3779838"/>
          <p14:tracePt t="68542" x="9375775" y="3741738"/>
          <p14:tracePt t="68550" x="9375775" y="3729038"/>
          <p14:tracePt t="68558" x="9375775" y="3692525"/>
          <p14:tracePt t="68566" x="9375775" y="3679825"/>
          <p14:tracePt t="68582" x="9375775" y="3654425"/>
          <p14:tracePt t="68590" x="9375775" y="3629025"/>
          <p14:tracePt t="68598" x="9375775" y="3603625"/>
          <p14:tracePt t="68614" x="9375775" y="3579813"/>
          <p14:tracePt t="68622" x="9375775" y="3567113"/>
          <p14:tracePt t="68638" x="9375775" y="3554413"/>
          <p14:tracePt t="68647" x="9375775" y="3541713"/>
          <p14:tracePt t="68670" x="9388475" y="3516313"/>
          <p14:tracePt t="68681" x="9401175" y="3516313"/>
          <p14:tracePt t="68697" x="9401175" y="3503613"/>
          <p14:tracePt t="68710" x="9413875" y="3490913"/>
          <p14:tracePt t="69367" x="9413875" y="3529013"/>
          <p14:tracePt t="69383" x="9413875" y="3554413"/>
          <p14:tracePt t="69391" x="9413875" y="3567113"/>
          <p14:tracePt t="69399" x="9413875" y="3590925"/>
          <p14:tracePt t="69406" x="9413875" y="3629025"/>
          <p14:tracePt t="69414" x="9413875" y="3667125"/>
          <p14:tracePt t="69422" x="9413875" y="3703638"/>
          <p14:tracePt t="69431" x="9413875" y="3716338"/>
          <p14:tracePt t="69438" x="9413875" y="3767138"/>
          <p14:tracePt t="69448" x="9413875" y="3792538"/>
          <p14:tracePt t="69454" x="9413875" y="3803650"/>
          <p14:tracePt t="69464" x="9413875" y="3841750"/>
          <p14:tracePt t="69470" x="9413875" y="3854450"/>
          <p14:tracePt t="69480" x="9413875" y="3879850"/>
          <p14:tracePt t="69486" x="9413875" y="3892550"/>
          <p14:tracePt t="69497" x="9437688" y="3929063"/>
          <p14:tracePt t="69510" x="9450388" y="3954463"/>
          <p14:tracePt t="69518" x="9450388" y="3967163"/>
          <p14:tracePt t="69526" x="9450388" y="3979863"/>
          <p14:tracePt t="69534" x="9450388" y="3992563"/>
          <p14:tracePt t="69542" x="9450388" y="4005263"/>
          <p14:tracePt t="69550" x="9463088" y="4017963"/>
          <p14:tracePt t="69566" x="9463088" y="4041775"/>
          <p14:tracePt t="69582" x="9475788" y="4054475"/>
          <p14:tracePt t="69590" x="9475788" y="4067175"/>
          <p14:tracePt t="69598" x="9501188" y="4079875"/>
          <p14:tracePt t="69606" x="9501188" y="4092575"/>
          <p14:tracePt t="69617" x="9513888" y="4092575"/>
          <p14:tracePt t="69623" x="9513888" y="4105275"/>
          <p14:tracePt t="69632" x="9525000" y="4117975"/>
          <p14:tracePt t="69638" x="9525000" y="4129088"/>
          <p14:tracePt t="69654" x="9537700" y="4129088"/>
          <p14:tracePt t="69694" x="9550400" y="4129088"/>
          <p14:tracePt t="69726" x="9563100" y="4141788"/>
          <p14:tracePt t="69742" x="9601200" y="4154488"/>
          <p14:tracePt t="69807" x="9613900" y="4167188"/>
          <p14:tracePt t="70304" x="9613900" y="4192588"/>
          <p14:tracePt t="73687" x="9613900" y="4179888"/>
          <p14:tracePt t="73695" x="9613900" y="4167188"/>
          <p14:tracePt t="73711" x="9613900" y="4154488"/>
          <p14:tracePt t="73718" x="9613900" y="4141788"/>
          <p14:tracePt t="73791" x="9613900" y="4129088"/>
          <p14:tracePt t="73798" x="9601200" y="4117975"/>
          <p14:tracePt t="73806" x="9601200" y="4105275"/>
          <p14:tracePt t="73815" x="9588500" y="4105275"/>
          <p14:tracePt t="73822" x="9550400" y="4079875"/>
          <p14:tracePt t="73831" x="9550400" y="4067175"/>
          <p14:tracePt t="73838" x="9537700" y="4054475"/>
          <p14:tracePt t="73855" x="9525000" y="4041775"/>
          <p14:tracePt t="75799" x="9537700" y="4041775"/>
          <p14:tracePt t="75959" x="9537700" y="4054475"/>
          <p14:tracePt t="76031" x="9550400" y="4054475"/>
          <p14:tracePt t="76062" x="9563100" y="4054475"/>
          <p14:tracePt t="76070" x="9575800" y="4079875"/>
          <p14:tracePt t="76086" x="9588500" y="4079875"/>
          <p14:tracePt t="76319" x="9588500" y="4092575"/>
          <p14:tracePt t="76342" x="9601200" y="4105275"/>
          <p14:tracePt t="76358" x="9613900" y="4117975"/>
          <p14:tracePt t="76366" x="9626600" y="4129088"/>
          <p14:tracePt t="76382" x="9637713" y="4129088"/>
          <p14:tracePt t="76390" x="9675813" y="4154488"/>
          <p14:tracePt t="76783" x="9701213" y="4154488"/>
          <p14:tracePt t="79982" x="9701213" y="4129088"/>
          <p14:tracePt t="79990" x="9637713" y="4054475"/>
          <p14:tracePt t="79998" x="9575800" y="3979863"/>
          <p14:tracePt t="80006" x="9501188" y="3905250"/>
          <p14:tracePt t="80014" x="9401175" y="3829050"/>
          <p14:tracePt t="80022" x="9312275" y="3779838"/>
          <p14:tracePt t="80030" x="9163050" y="3641725"/>
          <p14:tracePt t="80038" x="9037638" y="3567113"/>
          <p14:tracePt t="80047" x="8963025" y="3503613"/>
          <p14:tracePt t="80054" x="8874125" y="3441700"/>
          <p14:tracePt t="80064" x="8786813" y="3403600"/>
          <p14:tracePt t="80070" x="8737600" y="3378200"/>
          <p14:tracePt t="80079" x="8661400" y="3341688"/>
          <p14:tracePt t="80086" x="8637588" y="3328988"/>
          <p14:tracePt t="80097" x="8624888" y="3328988"/>
          <p14:tracePt t="80102" x="8561388" y="3290888"/>
          <p14:tracePt t="80126" x="8548688" y="3278188"/>
          <p14:tracePt t="80142" x="8537575" y="3278188"/>
          <p14:tracePt t="80150" x="8499475" y="3267075"/>
          <p14:tracePt t="80158" x="8461375" y="3254375"/>
          <p14:tracePt t="80166" x="8386763" y="3228975"/>
          <p14:tracePt t="80174" x="8299450" y="3216275"/>
          <p14:tracePt t="80183" x="8174038" y="3165475"/>
          <p14:tracePt t="80190" x="8010525" y="3141663"/>
          <p14:tracePt t="80198" x="7861300" y="3090863"/>
          <p14:tracePt t="80206" x="7723188" y="3065463"/>
          <p14:tracePt t="80214" x="7548563" y="3003550"/>
          <p14:tracePt t="80222" x="7397750" y="2965450"/>
          <p14:tracePt t="80230" x="7259638" y="2916238"/>
          <p14:tracePt t="80238" x="7110413" y="2852738"/>
          <p14:tracePt t="80247" x="7010400" y="2803525"/>
          <p14:tracePt t="80254" x="6859588" y="2728913"/>
          <p14:tracePt t="80263" x="6721475" y="2678113"/>
          <p14:tracePt t="80270" x="6596063" y="2616200"/>
          <p14:tracePt t="80280" x="6508750" y="2552700"/>
          <p14:tracePt t="80286" x="6370638" y="2478088"/>
          <p14:tracePt t="80297" x="6259513" y="2414588"/>
          <p14:tracePt t="80302" x="6157913" y="2365375"/>
          <p14:tracePt t="80313" x="6034088" y="2303463"/>
          <p14:tracePt t="80318" x="5945188" y="2252663"/>
          <p14:tracePt t="80326" x="5832475" y="2201863"/>
          <p14:tracePt t="80334" x="5683250" y="2127250"/>
          <p14:tracePt t="80342" x="5557838" y="2065338"/>
          <p14:tracePt t="80350" x="5432425" y="2001838"/>
          <p14:tracePt t="80358" x="5307013" y="1927225"/>
          <p14:tracePt t="80366" x="5181600" y="1876425"/>
          <p14:tracePt t="80374" x="5081588" y="1801813"/>
          <p14:tracePt t="80382" x="5006975" y="1765300"/>
          <p14:tracePt t="80391" x="4906963" y="1727200"/>
          <p14:tracePt t="80398" x="4806950" y="1689100"/>
          <p14:tracePt t="80406" x="4756150" y="1639888"/>
          <p14:tracePt t="80414" x="4656138" y="1589088"/>
          <p14:tracePt t="80422" x="4581525" y="1552575"/>
          <p14:tracePt t="80430" x="4543425" y="1539875"/>
          <p14:tracePt t="80438" x="4530725" y="1514475"/>
          <p14:tracePt t="80454" x="4506913" y="1501775"/>
          <p14:tracePt t="80464" x="4481513" y="1501775"/>
          <p14:tracePt t="80470" x="4468813" y="1476375"/>
          <p14:tracePt t="80480" x="4456113" y="1476375"/>
          <p14:tracePt t="80486" x="4406900" y="1463675"/>
          <p14:tracePt t="80497" x="4394200" y="1450975"/>
          <p14:tracePt t="80502" x="4356100" y="1427163"/>
          <p14:tracePt t="80513" x="4343400" y="1427163"/>
          <p14:tracePt t="80518" x="4305300" y="1401763"/>
          <p14:tracePt t="80526" x="4243388" y="1376363"/>
          <p14:tracePt t="80534" x="4205288" y="1363663"/>
          <p14:tracePt t="80542" x="4156075" y="1339850"/>
          <p14:tracePt t="80550" x="4143375" y="1339850"/>
          <p14:tracePt t="80558" x="4130675" y="1327150"/>
          <p14:tracePt t="80566" x="4105275" y="1301750"/>
          <p14:tracePt t="80846" x="4130675" y="1301750"/>
          <p14:tracePt t="80854" x="4143375" y="1301750"/>
          <p14:tracePt t="80863" x="4156075" y="1301750"/>
          <p14:tracePt t="80870" x="4181475" y="1301750"/>
          <p14:tracePt t="80880" x="4192588" y="1301750"/>
          <p14:tracePt t="80886" x="4205288" y="1301750"/>
          <p14:tracePt t="80897" x="4243388" y="1301750"/>
          <p14:tracePt t="80902" x="4268788" y="1301750"/>
          <p14:tracePt t="80913" x="4305300" y="1301750"/>
          <p14:tracePt t="80918" x="4318000" y="1301750"/>
          <p14:tracePt t="80926" x="4356100" y="1301750"/>
          <p14:tracePt t="80934" x="4394200" y="1301750"/>
          <p14:tracePt t="80942" x="4418013" y="1301750"/>
          <p14:tracePt t="80950" x="4456113" y="1301750"/>
          <p14:tracePt t="80958" x="4494213" y="1301750"/>
          <p14:tracePt t="80966" x="4506913" y="1301750"/>
          <p14:tracePt t="80974" x="4543425" y="1301750"/>
          <p14:tracePt t="80990" x="4568825" y="1301750"/>
          <p14:tracePt t="80998" x="4581525" y="1301750"/>
          <p14:tracePt t="81006" x="4619625" y="1301750"/>
          <p14:tracePt t="81014" x="4643438" y="1301750"/>
          <p14:tracePt t="81022" x="4668838" y="1301750"/>
          <p14:tracePt t="81030" x="4681538" y="1301750"/>
          <p14:tracePt t="81038" x="4706938" y="1301750"/>
          <p14:tracePt t="81047" x="4719638" y="1301750"/>
          <p14:tracePt t="81054" x="4756150" y="1301750"/>
          <p14:tracePt t="81063" x="4768850" y="1314450"/>
          <p14:tracePt t="81070" x="4781550" y="1314450"/>
          <p14:tracePt t="81080" x="4806950" y="1314450"/>
          <p14:tracePt t="81097" x="4832350" y="1314450"/>
          <p14:tracePt t="81102" x="4843463" y="1314450"/>
          <p14:tracePt t="81113" x="4868863" y="1314450"/>
          <p14:tracePt t="81118" x="4881563" y="1314450"/>
          <p14:tracePt t="81126" x="4906963" y="1314450"/>
          <p14:tracePt t="81134" x="4932363" y="1314450"/>
          <p14:tracePt t="81142" x="4956175" y="1314450"/>
          <p14:tracePt t="81150" x="4981575" y="1314450"/>
          <p14:tracePt t="81158" x="5019675" y="1314450"/>
          <p14:tracePt t="81166" x="5057775" y="1314450"/>
          <p14:tracePt t="81174" x="5106988" y="1327150"/>
          <p14:tracePt t="81182" x="5145088" y="1327150"/>
          <p14:tracePt t="81190" x="5194300" y="1327150"/>
          <p14:tracePt t="81198" x="5245100" y="1327150"/>
          <p14:tracePt t="81206" x="5294313" y="1327150"/>
          <p14:tracePt t="81214" x="5319713" y="1327150"/>
          <p14:tracePt t="81222" x="5357813" y="1327150"/>
          <p14:tracePt t="81231" x="5370513" y="1327150"/>
          <p14:tracePt t="81303" x="5383213" y="1327150"/>
          <p14:tracePt t="81313" x="5394325" y="1327150"/>
          <p14:tracePt t="81319" x="5419725" y="1327150"/>
          <p14:tracePt t="81335" x="5445125" y="1327150"/>
          <p14:tracePt t="81359" x="5483225" y="1327150"/>
          <p14:tracePt t="81367" x="5495925" y="1327150"/>
          <p14:tracePt t="81375" x="5519738" y="1327150"/>
          <p14:tracePt t="81383" x="5532438" y="1327150"/>
          <p14:tracePt t="81398" x="5545138" y="1327150"/>
          <p14:tracePt t="81406" x="5557838" y="1327150"/>
          <p14:tracePt t="81446" x="5570538" y="1327150"/>
          <p14:tracePt t="81463" x="5595938" y="1327150"/>
          <p14:tracePt t="81470" x="5607050" y="1327150"/>
          <p14:tracePt t="81480" x="5619750" y="1327150"/>
          <p14:tracePt t="81486" x="5645150" y="1314450"/>
          <p14:tracePt t="81497" x="5670550" y="1314450"/>
          <p14:tracePt t="81502" x="5683250" y="1314450"/>
          <p14:tracePt t="81513" x="5719763" y="1301750"/>
          <p14:tracePt t="81518" x="5745163" y="1289050"/>
          <p14:tracePt t="81526" x="5783263" y="1289050"/>
          <p14:tracePt t="81534" x="5808663" y="1276350"/>
          <p14:tracePt t="81542" x="5821363" y="1263650"/>
          <p14:tracePt t="81550" x="5821363" y="1250950"/>
          <p14:tracePt t="81566" x="5832475" y="1250950"/>
          <p14:tracePt t="81606" x="5845175" y="1250950"/>
          <p14:tracePt t="81662" x="5845175" y="1238250"/>
          <p14:tracePt t="81670" x="5857875" y="1238250"/>
          <p14:tracePt t="82159" x="5870575" y="1227138"/>
          <p14:tracePt t="82175" x="5883275" y="1201738"/>
          <p14:tracePt t="82183" x="5895975" y="1189038"/>
          <p14:tracePt t="82191" x="5921375" y="1163638"/>
          <p14:tracePt t="82198" x="5945188" y="1163638"/>
          <p14:tracePt t="82206" x="5945188" y="1150938"/>
          <p14:tracePt t="82214" x="5995988" y="1138238"/>
          <p14:tracePt t="82222" x="6045200" y="1138238"/>
          <p14:tracePt t="82230" x="6157913" y="1114425"/>
          <p14:tracePt t="82238" x="6208713" y="1089025"/>
          <p14:tracePt t="82247" x="6270625" y="1089025"/>
          <p14:tracePt t="82254" x="6321425" y="1076325"/>
          <p14:tracePt t="82263" x="6334125" y="1076325"/>
          <p14:tracePt t="82270" x="6370638" y="1063625"/>
          <p14:tracePt t="82286" x="6396038" y="1063625"/>
          <p14:tracePt t="82297" x="6421438" y="1063625"/>
          <p14:tracePt t="82302" x="6446838" y="1063625"/>
          <p14:tracePt t="82313" x="6472238" y="1050925"/>
          <p14:tracePt t="82318" x="6483350" y="1050925"/>
          <p14:tracePt t="82334" x="6496050" y="1050925"/>
          <p14:tracePt t="82342" x="6508750" y="1050925"/>
          <p14:tracePt t="82350" x="6521450" y="1050925"/>
          <p14:tracePt t="82358" x="6534150" y="1050925"/>
          <p14:tracePt t="82374" x="6559550" y="1050925"/>
          <p14:tracePt t="82382" x="6572250" y="1050925"/>
          <p14:tracePt t="82390" x="6608763" y="1050925"/>
          <p14:tracePt t="82406" x="6634163" y="1050925"/>
          <p14:tracePt t="82414" x="6659563" y="1050925"/>
          <p14:tracePt t="82422" x="6684963" y="1038225"/>
          <p14:tracePt t="82430" x="6721475" y="1038225"/>
          <p14:tracePt t="82438" x="6759575" y="1025525"/>
          <p14:tracePt t="82447" x="6784975" y="1025525"/>
          <p14:tracePt t="82463" x="6846888" y="1001713"/>
          <p14:tracePt t="82470" x="6859588" y="1001713"/>
          <p14:tracePt t="82495" x="6910388" y="1014413"/>
          <p14:tracePt t="82502" x="6921500" y="1014413"/>
          <p14:tracePt t="82513" x="6946900" y="1014413"/>
          <p14:tracePt t="82518" x="6972300" y="1014413"/>
          <p14:tracePt t="82526" x="6985000" y="1014413"/>
          <p14:tracePt t="82534" x="7010400" y="1014413"/>
          <p14:tracePt t="82542" x="7059613" y="1014413"/>
          <p14:tracePt t="82550" x="7110413" y="1014413"/>
          <p14:tracePt t="82558" x="7146925" y="1014413"/>
          <p14:tracePt t="82566" x="7172325" y="1014413"/>
          <p14:tracePt t="82582" x="7185025" y="989013"/>
          <p14:tracePt t="82687" x="7185025" y="976313"/>
          <p14:tracePt t="82727" x="7185025" y="963613"/>
          <p14:tracePt t="82783" x="7185025" y="950913"/>
          <p14:tracePt t="82791" x="7197725" y="938213"/>
          <p14:tracePt t="82807" x="7210425" y="938213"/>
          <p14:tracePt t="82815" x="7235825" y="925513"/>
          <p14:tracePt t="82822" x="7246938" y="925513"/>
          <p14:tracePt t="82830" x="7259638" y="925513"/>
          <p14:tracePt t="82838" x="7285038" y="925513"/>
          <p14:tracePt t="82854" x="7297738" y="925513"/>
          <p14:tracePt t="82943" x="7323138" y="925513"/>
          <p14:tracePt t="82951" x="7335838" y="925513"/>
          <p14:tracePt t="82959" x="7348538" y="925513"/>
          <p14:tracePt t="82968" x="7359650" y="925513"/>
          <p14:tracePt t="82975" x="7372350" y="925513"/>
          <p14:tracePt t="82982" x="7397750" y="925513"/>
          <p14:tracePt t="82998" x="7410450" y="925513"/>
          <p14:tracePt t="83006" x="7435850" y="925513"/>
          <p14:tracePt t="83014" x="7435850" y="938213"/>
          <p14:tracePt t="83022" x="7448550" y="950913"/>
          <p14:tracePt t="83038" x="7472363" y="950913"/>
          <p14:tracePt t="83063" x="7485063" y="950913"/>
          <p14:tracePt t="83079" x="7497763" y="950913"/>
          <p14:tracePt t="83086" x="7510463" y="950913"/>
          <p14:tracePt t="83096" x="7523163" y="950913"/>
          <p14:tracePt t="83113" x="7548563" y="950913"/>
          <p14:tracePt t="83126" x="7561263" y="950913"/>
          <p14:tracePt t="83134" x="7585075" y="950913"/>
          <p14:tracePt t="83142" x="7597775" y="950913"/>
          <p14:tracePt t="83150" x="7610475" y="963613"/>
          <p14:tracePt t="83166" x="7635875" y="963613"/>
          <p14:tracePt t="83174" x="7648575" y="963613"/>
          <p14:tracePt t="83182" x="7661275" y="963613"/>
          <p14:tracePt t="83190" x="7673975" y="963613"/>
          <p14:tracePt t="83198" x="7685088" y="963613"/>
          <p14:tracePt t="83214" x="7697788" y="963613"/>
          <p14:tracePt t="83222" x="7710488" y="963613"/>
          <p14:tracePt t="83238" x="7723188" y="963613"/>
          <p14:tracePt t="83246" x="7748588" y="963613"/>
          <p14:tracePt t="83254" x="7797800" y="963613"/>
          <p14:tracePt t="83263" x="7848600" y="963613"/>
          <p14:tracePt t="83270" x="7897813" y="963613"/>
          <p14:tracePt t="83280" x="7948613" y="963613"/>
          <p14:tracePt t="83286" x="8023225" y="963613"/>
          <p14:tracePt t="83297" x="8074025" y="963613"/>
          <p14:tracePt t="83302" x="8123238" y="963613"/>
          <p14:tracePt t="83313" x="8174038" y="963613"/>
          <p14:tracePt t="83318" x="8199438" y="963613"/>
          <p14:tracePt t="83326" x="8212138" y="963613"/>
          <p14:tracePt t="83559" x="8212138" y="976313"/>
          <p14:tracePt t="83607" x="8212138" y="989013"/>
          <p14:tracePt t="84111" x="8223250" y="989013"/>
          <p14:tracePt t="84134" x="8248650" y="1001713"/>
          <p14:tracePt t="84142" x="8261350" y="1001713"/>
          <p14:tracePt t="84150" x="8286750" y="1001713"/>
          <p14:tracePt t="84158" x="8299450" y="1001713"/>
          <p14:tracePt t="84166" x="8324850" y="1001713"/>
          <p14:tracePt t="84174" x="8348663" y="1001713"/>
          <p14:tracePt t="84182" x="8386763" y="1001713"/>
          <p14:tracePt t="84190" x="8424863" y="1001713"/>
          <p14:tracePt t="84198" x="8461375" y="1001713"/>
          <p14:tracePt t="84206" x="8474075" y="1001713"/>
          <p14:tracePt t="84214" x="8512175" y="1001713"/>
          <p14:tracePt t="84222" x="8561388" y="1001713"/>
          <p14:tracePt t="84231" x="8599488" y="1001713"/>
          <p14:tracePt t="84238" x="8650288" y="1001713"/>
          <p14:tracePt t="84247" x="8674100" y="1001713"/>
          <p14:tracePt t="84254" x="8712200" y="1001713"/>
          <p14:tracePt t="84263" x="8724900" y="1001713"/>
          <p14:tracePt t="84270" x="8750300" y="1001713"/>
          <p14:tracePt t="85174" x="8786813" y="1001713"/>
          <p14:tracePt t="85182" x="8812213" y="1001713"/>
          <p14:tracePt t="85190" x="8863013" y="1001713"/>
          <p14:tracePt t="85198" x="8912225" y="1001713"/>
          <p14:tracePt t="85206" x="8963025" y="1001713"/>
          <p14:tracePt t="85214" x="9012238" y="1001713"/>
          <p14:tracePt t="85222" x="9063038" y="1001713"/>
          <p14:tracePt t="85231" x="9150350" y="1001713"/>
          <p14:tracePt t="85238" x="9212263" y="1001713"/>
          <p14:tracePt t="85247" x="9275763" y="1014413"/>
          <p14:tracePt t="85254" x="9337675" y="1025525"/>
          <p14:tracePt t="85264" x="9363075" y="1038225"/>
          <p14:tracePt t="85270" x="9401175" y="1038225"/>
          <p14:tracePt t="85280" x="9437688" y="1050925"/>
          <p14:tracePt t="85286" x="9450388" y="1050925"/>
          <p14:tracePt t="85297" x="9463088" y="1050925"/>
          <p14:tracePt t="85302" x="9488488" y="1050925"/>
          <p14:tracePt t="85313" x="9513888" y="1063625"/>
          <p14:tracePt t="85318" x="9525000" y="1063625"/>
          <p14:tracePt t="85326" x="9537700" y="1063625"/>
          <p14:tracePt t="85334" x="9575800" y="1089025"/>
          <p14:tracePt t="85342" x="9601200" y="1089025"/>
          <p14:tracePt t="85350" x="9613900" y="1089025"/>
          <p14:tracePt t="85358" x="9650413" y="1089025"/>
          <p14:tracePt t="85366" x="9701213" y="1101725"/>
          <p14:tracePt t="85374" x="9750425" y="1101725"/>
          <p14:tracePt t="85382" x="9813925" y="1101725"/>
          <p14:tracePt t="85390" x="9863138" y="1114425"/>
          <p14:tracePt t="85398" x="9926638" y="1114425"/>
          <p14:tracePt t="85406" x="10013950" y="1138238"/>
          <p14:tracePt t="85414" x="10075863" y="1150938"/>
          <p14:tracePt t="85422" x="10139363" y="1150938"/>
          <p14:tracePt t="85431" x="10188575" y="1163638"/>
          <p14:tracePt t="85438" x="10226675" y="1163638"/>
          <p14:tracePt t="85582" x="10239375" y="1250950"/>
          <p14:tracePt t="85750" x="10252075" y="1250950"/>
          <p14:tracePt t="85790" x="10239375" y="1250950"/>
          <p14:tracePt t="85798" x="10239375" y="1238250"/>
          <p14:tracePt t="85806" x="10239375" y="1227138"/>
          <p14:tracePt t="85814" x="10239375" y="1214438"/>
          <p14:tracePt t="85822" x="10239375" y="1201738"/>
          <p14:tracePt t="85886" x="10239375" y="1189038"/>
          <p14:tracePt t="86342" x="10239375" y="1176338"/>
          <p14:tracePt t="86358" x="10226675" y="1176338"/>
          <p14:tracePt t="86414" x="10213975" y="1176338"/>
          <p14:tracePt t="86422" x="10201275" y="1176338"/>
          <p14:tracePt t="87620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E56CE-4E5F-4C52-8BE8-3EC7DC3A089D}"/>
              </a:ext>
            </a:extLst>
          </p:cNvPr>
          <p:cNvSpPr txBox="1"/>
          <p:nvPr/>
        </p:nvSpPr>
        <p:spPr>
          <a:xfrm>
            <a:off x="1855305" y="180148"/>
            <a:ext cx="8348871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9218A6-FC3C-4CFA-8C93-EFD083782126}"/>
                  </a:ext>
                </a:extLst>
              </p:cNvPr>
              <p:cNvSpPr txBox="1"/>
              <p:nvPr/>
            </p:nvSpPr>
            <p:spPr>
              <a:xfrm>
                <a:off x="2657406" y="3948480"/>
                <a:ext cx="325462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9218A6-FC3C-4CFA-8C93-EFD083782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406" y="3948480"/>
                <a:ext cx="325462" cy="883127"/>
              </a:xfrm>
              <a:prstGeom prst="rect">
                <a:avLst/>
              </a:prstGeom>
              <a:blipFill>
                <a:blip r:embed="rId10"/>
                <a:stretch>
                  <a:fillRect l="-1887" r="-98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C692D7A-711C-47A4-9360-DE7BB4832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18" y="1034178"/>
            <a:ext cx="3506664" cy="2843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D8538A-53E4-47FE-9987-C4934F9A45D7}"/>
                  </a:ext>
                </a:extLst>
              </p:cNvPr>
              <p:cNvSpPr txBox="1"/>
              <p:nvPr/>
            </p:nvSpPr>
            <p:spPr>
              <a:xfrm>
                <a:off x="8076758" y="1616735"/>
                <a:ext cx="325462" cy="871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0D8538A-53E4-47FE-9987-C4934F9A4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758" y="1616735"/>
                <a:ext cx="325462" cy="871392"/>
              </a:xfrm>
              <a:prstGeom prst="rect">
                <a:avLst/>
              </a:prstGeom>
              <a:blipFill>
                <a:blip r:embed="rId12"/>
                <a:stretch>
                  <a:fillRect l="-1887" r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449406-E208-42BD-B437-3F8D23F0F6E0}"/>
                  </a:ext>
                </a:extLst>
              </p:cNvPr>
              <p:cNvSpPr txBox="1"/>
              <p:nvPr/>
            </p:nvSpPr>
            <p:spPr>
              <a:xfrm>
                <a:off x="8141386" y="4074747"/>
                <a:ext cx="325462" cy="874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D449406-E208-42BD-B437-3F8D23F0F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386" y="4074747"/>
                <a:ext cx="325462" cy="874663"/>
              </a:xfrm>
              <a:prstGeom prst="rect">
                <a:avLst/>
              </a:prstGeom>
              <a:blipFill>
                <a:blip r:embed="rId13"/>
                <a:stretch>
                  <a:fillRect l="-1887" r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825F11A-78F9-4C2F-BEA5-0C4D73C6B2C2}"/>
                  </a:ext>
                </a:extLst>
              </p:cNvPr>
              <p:cNvSpPr txBox="1"/>
              <p:nvPr/>
            </p:nvSpPr>
            <p:spPr>
              <a:xfrm>
                <a:off x="3011514" y="1716768"/>
                <a:ext cx="325462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825F11A-78F9-4C2F-BEA5-0C4D73C6B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514" y="1716768"/>
                <a:ext cx="325462" cy="88312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853AC2-0E31-4C24-8F1B-3DE7A63FDE0F}"/>
                  </a:ext>
                </a:extLst>
              </p:cNvPr>
              <p:cNvSpPr txBox="1"/>
              <p:nvPr/>
            </p:nvSpPr>
            <p:spPr>
              <a:xfrm>
                <a:off x="5188572" y="5169710"/>
                <a:ext cx="325462" cy="883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E853AC2-0E31-4C24-8F1B-3DE7A63F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572" y="5169710"/>
                <a:ext cx="325462" cy="883447"/>
              </a:xfrm>
              <a:prstGeom prst="rect">
                <a:avLst/>
              </a:prstGeom>
              <a:blipFill>
                <a:blip r:embed="rId15"/>
                <a:stretch>
                  <a:fillRect r="-16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593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000"/>
    </mc:Choice>
    <mc:Fallback xmlns="">
      <p:transition advClick="0" advTm="14000"/>
    </mc:Fallback>
  </mc:AlternateContent>
  <p:extLst>
    <p:ext uri="{E180D4A7-C9FB-4DFB-919C-405C955672EB}">
      <p14:showEvtLst xmlns:p14="http://schemas.microsoft.com/office/powerpoint/2010/main">
        <p14:playEvt time="24203" objId="49"/>
        <p14:stopEvt time="27228" objId="4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92D7A-711C-47A4-9360-DE7BB4832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61" y="291659"/>
            <a:ext cx="5834795" cy="4730915"/>
          </a:xfrm>
          <a:prstGeom prst="rect">
            <a:avLst/>
          </a:prstGeom>
        </p:spPr>
      </p:pic>
      <p:pic>
        <p:nvPicPr>
          <p:cNvPr id="67" name="图片 17">
            <a:extLst>
              <a:ext uri="{FF2B5EF4-FFF2-40B4-BE49-F238E27FC236}">
                <a16:creationId xmlns:a16="http://schemas.microsoft.com/office/drawing/2014/main" id="{02CBE197-1589-4ECF-96EC-2DCA9B897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pic>
        <p:nvPicPr>
          <p:cNvPr id="6" name="shareVoice (1)">
            <a:hlinkClick r:id="" action="ppaction://media"/>
            <a:extLst>
              <a:ext uri="{FF2B5EF4-FFF2-40B4-BE49-F238E27FC236}">
                <a16:creationId xmlns:a16="http://schemas.microsoft.com/office/drawing/2014/main" id="{001D4FE8-8115-4547-B9B9-1074A90931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27652" y="129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7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44"/>
    </mc:Choice>
    <mc:Fallback xmlns="">
      <p:transition advClick="0" advTm="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5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92D7A-711C-47A4-9360-DE7BB4832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96" y="238539"/>
            <a:ext cx="2607703" cy="2114354"/>
          </a:xfrm>
          <a:prstGeom prst="rect">
            <a:avLst/>
          </a:prstGeom>
        </p:spPr>
      </p:pic>
      <p:pic>
        <p:nvPicPr>
          <p:cNvPr id="67" name="图片 17">
            <a:extLst>
              <a:ext uri="{FF2B5EF4-FFF2-40B4-BE49-F238E27FC236}">
                <a16:creationId xmlns:a16="http://schemas.microsoft.com/office/drawing/2014/main" id="{02CBE197-1589-4ECF-96EC-2DCA9B897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5AFC815C-C553-4706-920E-7B06E27B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34D17E1-4891-4137-BCB5-6A54FEEE5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AA7991-BE31-4C04-B645-1A2E94B51BAD}"/>
              </a:ext>
            </a:extLst>
          </p:cNvPr>
          <p:cNvSpPr txBox="1"/>
          <p:nvPr/>
        </p:nvSpPr>
        <p:spPr>
          <a:xfrm>
            <a:off x="1855305" y="180148"/>
            <a:ext cx="8348871" cy="851297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A57CEE-56CD-43A9-863D-59B17DC91170}"/>
                  </a:ext>
                </a:extLst>
              </p:cNvPr>
              <p:cNvSpPr txBox="1"/>
              <p:nvPr/>
            </p:nvSpPr>
            <p:spPr>
              <a:xfrm>
                <a:off x="2657406" y="3948480"/>
                <a:ext cx="325462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A57CEE-56CD-43A9-863D-59B17DC91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406" y="3948480"/>
                <a:ext cx="325462" cy="883127"/>
              </a:xfrm>
              <a:prstGeom prst="rect">
                <a:avLst/>
              </a:prstGeom>
              <a:blipFill>
                <a:blip r:embed="rId10"/>
                <a:stretch>
                  <a:fillRect l="-1887" r="-98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CCC3351-BCAB-4D13-A0EA-0A1C3CDC1CE8}"/>
              </a:ext>
            </a:extLst>
          </p:cNvPr>
          <p:cNvSpPr txBox="1"/>
          <p:nvPr/>
        </p:nvSpPr>
        <p:spPr>
          <a:xfrm>
            <a:off x="3367181" y="4128431"/>
            <a:ext cx="45057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hai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mươi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lăm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trăm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7D9C47-4BF5-401F-A172-52D4D976107C}"/>
              </a:ext>
            </a:extLst>
          </p:cNvPr>
          <p:cNvGrpSpPr/>
          <p:nvPr/>
        </p:nvGrpSpPr>
        <p:grpSpPr>
          <a:xfrm>
            <a:off x="3124939" y="3510049"/>
            <a:ext cx="2004783" cy="461665"/>
            <a:chOff x="3843131" y="1322010"/>
            <a:chExt cx="2004783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300E81-1F84-4768-AF8A-ACFC412D9AA5}"/>
                </a:ext>
              </a:extLst>
            </p:cNvPr>
            <p:cNvSpPr txBox="1"/>
            <p:nvPr/>
          </p:nvSpPr>
          <p:spPr>
            <a:xfrm>
              <a:off x="4072123" y="1322010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tử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AD10D16-82AC-40B7-B05D-DC635CAECF65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3843131" y="1552843"/>
              <a:ext cx="228992" cy="2308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FABE68-AE59-46D0-9805-74853EA67B2A}"/>
              </a:ext>
            </a:extLst>
          </p:cNvPr>
          <p:cNvGrpSpPr/>
          <p:nvPr/>
        </p:nvGrpSpPr>
        <p:grpSpPr>
          <a:xfrm>
            <a:off x="3079340" y="4810746"/>
            <a:ext cx="2023877" cy="461665"/>
            <a:chOff x="3843131" y="2616938"/>
            <a:chExt cx="2023877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C15ACB-59CC-4EBC-8FA8-C1D595AE0F2B}"/>
                </a:ext>
              </a:extLst>
            </p:cNvPr>
            <p:cNvSpPr txBox="1"/>
            <p:nvPr/>
          </p:nvSpPr>
          <p:spPr>
            <a:xfrm>
              <a:off x="4091217" y="2616938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mẫu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B236C8-8D3E-4B6F-A43E-2E7AE6E1CEBF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3843131" y="2666802"/>
              <a:ext cx="248086" cy="180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8E9B55-389A-4CDF-B798-B08BAB7253EA}"/>
                  </a:ext>
                </a:extLst>
              </p:cNvPr>
              <p:cNvSpPr txBox="1"/>
              <p:nvPr/>
            </p:nvSpPr>
            <p:spPr>
              <a:xfrm>
                <a:off x="8076758" y="1616735"/>
                <a:ext cx="325462" cy="871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8E9B55-389A-4CDF-B798-B08BAB725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758" y="1616735"/>
                <a:ext cx="325462" cy="871392"/>
              </a:xfrm>
              <a:prstGeom prst="rect">
                <a:avLst/>
              </a:prstGeom>
              <a:blipFill>
                <a:blip r:embed="rId11"/>
                <a:stretch>
                  <a:fillRect l="-1887" r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9F3BBC1-FEC9-4859-9C38-5B02282ED4B2}"/>
              </a:ext>
            </a:extLst>
          </p:cNvPr>
          <p:cNvSpPr txBox="1"/>
          <p:nvPr/>
        </p:nvSpPr>
        <p:spPr>
          <a:xfrm>
            <a:off x="8468483" y="1796686"/>
            <a:ext cx="357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mươi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mốt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mươi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tám</a:t>
            </a:r>
            <a:endParaRPr lang="en-US" sz="19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F0CA20-49AC-43E9-B927-C5D249542486}"/>
              </a:ext>
            </a:extLst>
          </p:cNvPr>
          <p:cNvGrpSpPr/>
          <p:nvPr/>
        </p:nvGrpSpPr>
        <p:grpSpPr>
          <a:xfrm>
            <a:off x="8239489" y="1239759"/>
            <a:ext cx="2044542" cy="461665"/>
            <a:chOff x="3803372" y="1322010"/>
            <a:chExt cx="2044542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A23A56-7FA5-45F1-AFD2-9CFA1F815D9E}"/>
                </a:ext>
              </a:extLst>
            </p:cNvPr>
            <p:cNvSpPr txBox="1"/>
            <p:nvPr/>
          </p:nvSpPr>
          <p:spPr>
            <a:xfrm>
              <a:off x="4072123" y="1322010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tử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15EA92E-2140-4435-83C4-06B255175BF8}"/>
                </a:ext>
              </a:extLst>
            </p:cNvPr>
            <p:cNvCxnSpPr>
              <a:cxnSpLocks/>
              <a:stCxn id="23" idx="1"/>
              <a:endCxn id="20" idx="0"/>
            </p:cNvCxnSpPr>
            <p:nvPr/>
          </p:nvCxnSpPr>
          <p:spPr>
            <a:xfrm flipH="1">
              <a:off x="3803372" y="1552843"/>
              <a:ext cx="268751" cy="132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91BE67-3BEE-4F74-B230-60E958594201}"/>
              </a:ext>
            </a:extLst>
          </p:cNvPr>
          <p:cNvGrpSpPr/>
          <p:nvPr/>
        </p:nvGrpSpPr>
        <p:grpSpPr>
          <a:xfrm>
            <a:off x="8265995" y="2422204"/>
            <a:ext cx="2023877" cy="461665"/>
            <a:chOff x="3843131" y="2616938"/>
            <a:chExt cx="2023877" cy="46166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74F1E9-9F40-4D7A-9006-8BCBB6307C73}"/>
                </a:ext>
              </a:extLst>
            </p:cNvPr>
            <p:cNvSpPr txBox="1"/>
            <p:nvPr/>
          </p:nvSpPr>
          <p:spPr>
            <a:xfrm>
              <a:off x="4091217" y="2616938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mẫu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E747E41-50F9-4CB7-BEAD-7D38F76A6EC1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 flipV="1">
              <a:off x="3843131" y="2666802"/>
              <a:ext cx="248086" cy="180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9453CC-E165-47A5-8EBC-19AEF2AFBC8E}"/>
                  </a:ext>
                </a:extLst>
              </p:cNvPr>
              <p:cNvSpPr txBox="1"/>
              <p:nvPr/>
            </p:nvSpPr>
            <p:spPr>
              <a:xfrm>
                <a:off x="8141386" y="4074747"/>
                <a:ext cx="325462" cy="874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9453CC-E165-47A5-8EBC-19AEF2AFB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386" y="4074747"/>
                <a:ext cx="325462" cy="874663"/>
              </a:xfrm>
              <a:prstGeom prst="rect">
                <a:avLst/>
              </a:prstGeom>
              <a:blipFill>
                <a:blip r:embed="rId12"/>
                <a:stretch>
                  <a:fillRect l="-1887" r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5138E4B-12BF-418C-A4FC-9F16AD4E4E31}"/>
              </a:ext>
            </a:extLst>
          </p:cNvPr>
          <p:cNvSpPr txBox="1"/>
          <p:nvPr/>
        </p:nvSpPr>
        <p:spPr>
          <a:xfrm>
            <a:off x="8533111" y="4254698"/>
            <a:ext cx="26239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sáu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mươi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mười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bảy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7E1FE6-7DB5-4E09-B9A6-78E6127AD6D0}"/>
              </a:ext>
            </a:extLst>
          </p:cNvPr>
          <p:cNvGrpSpPr/>
          <p:nvPr/>
        </p:nvGrpSpPr>
        <p:grpSpPr>
          <a:xfrm>
            <a:off x="8304117" y="3697771"/>
            <a:ext cx="2044542" cy="461665"/>
            <a:chOff x="3803372" y="1322010"/>
            <a:chExt cx="2044542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213E64-4728-4DCE-8918-DFA4061BECE9}"/>
                </a:ext>
              </a:extLst>
            </p:cNvPr>
            <p:cNvSpPr txBox="1"/>
            <p:nvPr/>
          </p:nvSpPr>
          <p:spPr>
            <a:xfrm>
              <a:off x="4072123" y="1322010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tử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AD44363-B366-47B0-92B9-91DA2CE3F372}"/>
                </a:ext>
              </a:extLst>
            </p:cNvPr>
            <p:cNvCxnSpPr>
              <a:cxnSpLocks/>
              <a:stCxn id="31" idx="1"/>
              <a:endCxn id="28" idx="0"/>
            </p:cNvCxnSpPr>
            <p:nvPr/>
          </p:nvCxnSpPr>
          <p:spPr>
            <a:xfrm flipH="1">
              <a:off x="3803372" y="1552843"/>
              <a:ext cx="268751" cy="1461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27214B-45C7-4172-AA8B-A13AD4C9429A}"/>
              </a:ext>
            </a:extLst>
          </p:cNvPr>
          <p:cNvGrpSpPr/>
          <p:nvPr/>
        </p:nvGrpSpPr>
        <p:grpSpPr>
          <a:xfrm>
            <a:off x="8330623" y="4880216"/>
            <a:ext cx="2023877" cy="461665"/>
            <a:chOff x="3843131" y="2616938"/>
            <a:chExt cx="2023877" cy="46166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9AFA6C-CF00-4188-A49D-76DA13BFDEC5}"/>
                </a:ext>
              </a:extLst>
            </p:cNvPr>
            <p:cNvSpPr txBox="1"/>
            <p:nvPr/>
          </p:nvSpPr>
          <p:spPr>
            <a:xfrm>
              <a:off x="4091217" y="2616938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mẫu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71C51B5-E733-4E1A-83C3-DFFA05C4D553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3843131" y="2666802"/>
              <a:ext cx="248086" cy="180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B3E792-2E85-4A46-BE99-E9A2E67FC179}"/>
                  </a:ext>
                </a:extLst>
              </p:cNvPr>
              <p:cNvSpPr txBox="1"/>
              <p:nvPr/>
            </p:nvSpPr>
            <p:spPr>
              <a:xfrm>
                <a:off x="3011514" y="1716768"/>
                <a:ext cx="325462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B3E792-2E85-4A46-BE99-E9A2E67FC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1514" y="1716768"/>
                <a:ext cx="325462" cy="88312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ECB9CE4E-6EBB-48BF-A14C-86CC11AB7EA7}"/>
              </a:ext>
            </a:extLst>
          </p:cNvPr>
          <p:cNvSpPr txBox="1"/>
          <p:nvPr/>
        </p:nvSpPr>
        <p:spPr>
          <a:xfrm>
            <a:off x="3403239" y="1896719"/>
            <a:ext cx="26239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bảy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9B628B-A64F-4A5F-86E3-20A10FB8F6B9}"/>
              </a:ext>
            </a:extLst>
          </p:cNvPr>
          <p:cNvGrpSpPr/>
          <p:nvPr/>
        </p:nvGrpSpPr>
        <p:grpSpPr>
          <a:xfrm>
            <a:off x="3174245" y="1339792"/>
            <a:ext cx="2044542" cy="461665"/>
            <a:chOff x="3803372" y="1322010"/>
            <a:chExt cx="2044542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2EDE00-E7B0-4F05-9505-F0ADD39EC5D0}"/>
                </a:ext>
              </a:extLst>
            </p:cNvPr>
            <p:cNvSpPr txBox="1"/>
            <p:nvPr/>
          </p:nvSpPr>
          <p:spPr>
            <a:xfrm>
              <a:off x="4072123" y="1322010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tử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D72BEF1-AA17-4F9A-92A5-4CDC7068EBB8}"/>
                </a:ext>
              </a:extLst>
            </p:cNvPr>
            <p:cNvCxnSpPr>
              <a:cxnSpLocks/>
              <a:stCxn id="39" idx="1"/>
              <a:endCxn id="36" idx="0"/>
            </p:cNvCxnSpPr>
            <p:nvPr/>
          </p:nvCxnSpPr>
          <p:spPr>
            <a:xfrm flipH="1">
              <a:off x="3803372" y="1552843"/>
              <a:ext cx="268751" cy="132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8E7D6-9628-4069-9CFF-1287C9D82AEF}"/>
              </a:ext>
            </a:extLst>
          </p:cNvPr>
          <p:cNvGrpSpPr/>
          <p:nvPr/>
        </p:nvGrpSpPr>
        <p:grpSpPr>
          <a:xfrm>
            <a:off x="3200751" y="2522237"/>
            <a:ext cx="2023877" cy="461665"/>
            <a:chOff x="3843131" y="2616938"/>
            <a:chExt cx="2023877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033A0F-1961-4812-8A3E-19C4D90ECAD3}"/>
                </a:ext>
              </a:extLst>
            </p:cNvPr>
            <p:cNvSpPr txBox="1"/>
            <p:nvPr/>
          </p:nvSpPr>
          <p:spPr>
            <a:xfrm>
              <a:off x="4091217" y="2616938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mẫu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B85DC56-716F-43CE-A7C6-80A393F2E55F}"/>
                </a:ext>
              </a:extLst>
            </p:cNvPr>
            <p:cNvCxnSpPr>
              <a:cxnSpLocks/>
              <a:stCxn id="42" idx="1"/>
            </p:cNvCxnSpPr>
            <p:nvPr/>
          </p:nvCxnSpPr>
          <p:spPr>
            <a:xfrm flipH="1" flipV="1">
              <a:off x="3843131" y="2666802"/>
              <a:ext cx="248086" cy="180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DBD7752-7E39-458A-981E-1F4048F0C542}"/>
                  </a:ext>
                </a:extLst>
              </p:cNvPr>
              <p:cNvSpPr txBox="1"/>
              <p:nvPr/>
            </p:nvSpPr>
            <p:spPr>
              <a:xfrm>
                <a:off x="5188572" y="5169710"/>
                <a:ext cx="325462" cy="8834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DBD7752-7E39-458A-981E-1F4048F0C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572" y="5169710"/>
                <a:ext cx="325462" cy="883447"/>
              </a:xfrm>
              <a:prstGeom prst="rect">
                <a:avLst/>
              </a:prstGeom>
              <a:blipFill>
                <a:blip r:embed="rId14"/>
                <a:stretch>
                  <a:fillRect r="-16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1C1EDD55-5633-47C4-9F5C-071ED5D48F8D}"/>
              </a:ext>
            </a:extLst>
          </p:cNvPr>
          <p:cNvSpPr txBox="1"/>
          <p:nvPr/>
        </p:nvSpPr>
        <p:spPr>
          <a:xfrm>
            <a:off x="6102226" y="5386109"/>
            <a:ext cx="317003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tám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mươi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lăm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6C8D18-515D-4040-B73B-9876C21F57F4}"/>
              </a:ext>
            </a:extLst>
          </p:cNvPr>
          <p:cNvGrpSpPr/>
          <p:nvPr/>
        </p:nvGrpSpPr>
        <p:grpSpPr>
          <a:xfrm>
            <a:off x="5976367" y="4829182"/>
            <a:ext cx="1941407" cy="461665"/>
            <a:chOff x="3906507" y="1322010"/>
            <a:chExt cx="1941407" cy="46166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E282CB7-CD78-4291-AF5D-3B66050367EB}"/>
                </a:ext>
              </a:extLst>
            </p:cNvPr>
            <p:cNvSpPr txBox="1"/>
            <p:nvPr/>
          </p:nvSpPr>
          <p:spPr>
            <a:xfrm>
              <a:off x="4072123" y="1322010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tử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D8A9AF4-D5CF-41BF-8D7B-92F9932B2E7B}"/>
                </a:ext>
              </a:extLst>
            </p:cNvPr>
            <p:cNvCxnSpPr>
              <a:cxnSpLocks/>
              <a:stCxn id="47" idx="1"/>
            </p:cNvCxnSpPr>
            <p:nvPr/>
          </p:nvCxnSpPr>
          <p:spPr>
            <a:xfrm flipH="1">
              <a:off x="3906507" y="1552843"/>
              <a:ext cx="165616" cy="219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C6BA7A-C94D-4574-9621-C1D6CD03BEC2}"/>
              </a:ext>
            </a:extLst>
          </p:cNvPr>
          <p:cNvGrpSpPr/>
          <p:nvPr/>
        </p:nvGrpSpPr>
        <p:grpSpPr>
          <a:xfrm>
            <a:off x="5899738" y="6011627"/>
            <a:ext cx="2023877" cy="461665"/>
            <a:chOff x="3843131" y="2616938"/>
            <a:chExt cx="2023877" cy="46166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B4D4B84-70EE-4D7E-8259-4F360B791483}"/>
                </a:ext>
              </a:extLst>
            </p:cNvPr>
            <p:cNvSpPr txBox="1"/>
            <p:nvPr/>
          </p:nvSpPr>
          <p:spPr>
            <a:xfrm>
              <a:off x="4091217" y="2616938"/>
              <a:ext cx="17757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mẫu</a:t>
              </a:r>
              <a:r>
                <a:rPr lang="en-US" sz="2400" dirty="0">
                  <a:solidFill>
                    <a:srgbClr val="FF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/>
                  <a:ea typeface="微软雅黑"/>
                </a:rPr>
                <a:t>số</a:t>
              </a:r>
              <a:endParaRPr lang="en-US" sz="2400" dirty="0">
                <a:solidFill>
                  <a:srgbClr val="FF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C48B4E53-3148-462F-BEDA-EB8DEB86D388}"/>
                </a:ext>
              </a:extLst>
            </p:cNvPr>
            <p:cNvCxnSpPr>
              <a:cxnSpLocks/>
              <a:stCxn id="50" idx="1"/>
            </p:cNvCxnSpPr>
            <p:nvPr/>
          </p:nvCxnSpPr>
          <p:spPr>
            <a:xfrm flipH="1" flipV="1">
              <a:off x="3843131" y="2666802"/>
              <a:ext cx="248086" cy="1809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FCDB75A-7107-4F13-968C-0DD2A0F67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998" y="359287"/>
            <a:ext cx="2309857" cy="1872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638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55000">
        <p159:morph option="byObject"/>
      </p:transition>
    </mc:Choice>
    <mc:Fallback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9" grpId="0"/>
      <p:bldP spid="37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67" name="图片 17">
            <a:extLst>
              <a:ext uri="{FF2B5EF4-FFF2-40B4-BE49-F238E27FC236}">
                <a16:creationId xmlns:a16="http://schemas.microsoft.com/office/drawing/2014/main" id="{02CBE197-1589-4ECF-96EC-2DCA9B897E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5AFC815C-C553-4706-920E-7B06E27B6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34D17E1-4891-4137-BCB5-6A54FEEE5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CDB75A-7107-4F13-968C-0DD2A0F67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85" y="1140141"/>
            <a:ext cx="5247836" cy="425500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22181A6-5429-4B3F-B393-3C6CE9312E9D}"/>
              </a:ext>
            </a:extLst>
          </p:cNvPr>
          <p:cNvSpPr txBox="1"/>
          <p:nvPr/>
        </p:nvSpPr>
        <p:spPr>
          <a:xfrm>
            <a:off x="3284153" y="272341"/>
            <a:ext cx="6363430" cy="715089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dien so">
            <a:hlinkClick r:id="" action="ppaction://media"/>
            <a:extLst>
              <a:ext uri="{FF2B5EF4-FFF2-40B4-BE49-F238E27FC236}">
                <a16:creationId xmlns:a16="http://schemas.microsoft.com/office/drawing/2014/main" id="{1881B233-E1C9-4CB7-8F29-EB48BA1C8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19150" y="-1238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02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8972">
        <p159:morph option="byObject"/>
      </p:transition>
    </mc:Choice>
    <mc:Fallback>
      <p:transition spd="slow" advClick="0" advTm="8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67" name="图片 17">
            <a:extLst>
              <a:ext uri="{FF2B5EF4-FFF2-40B4-BE49-F238E27FC236}">
                <a16:creationId xmlns:a16="http://schemas.microsoft.com/office/drawing/2014/main" id="{02CBE197-1589-4ECF-96EC-2DCA9B897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5AFC815C-C553-4706-920E-7B06E27B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34D17E1-4891-4137-BCB5-6A54FEEE5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FCDB75A-7107-4F13-968C-0DD2A0F67B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17" y="-55251"/>
            <a:ext cx="2852041" cy="231246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22181A6-5429-4B3F-B393-3C6CE9312E9D}"/>
              </a:ext>
            </a:extLst>
          </p:cNvPr>
          <p:cNvSpPr txBox="1"/>
          <p:nvPr/>
        </p:nvSpPr>
        <p:spPr>
          <a:xfrm>
            <a:off x="3284153" y="272341"/>
            <a:ext cx="6363430" cy="715089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图片 12">
            <a:extLst>
              <a:ext uri="{FF2B5EF4-FFF2-40B4-BE49-F238E27FC236}">
                <a16:creationId xmlns:a16="http://schemas.microsoft.com/office/drawing/2014/main" id="{EB02339B-3692-44C1-B7EF-06B1C721E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75497"/>
            <a:ext cx="12298016" cy="1377583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846461CF-5E39-4BBC-ADFE-FB27FABA1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574"/>
            <a:ext cx="2724687" cy="1304436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71F8011-8E2F-4A27-A1D3-EBC3D6B09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86B73A-2257-4B9C-9E89-F40CFBD6599B}"/>
              </a:ext>
            </a:extLst>
          </p:cNvPr>
          <p:cNvGrpSpPr/>
          <p:nvPr/>
        </p:nvGrpSpPr>
        <p:grpSpPr>
          <a:xfrm>
            <a:off x="1520857" y="3981550"/>
            <a:ext cx="3340830" cy="986824"/>
            <a:chOff x="1164521" y="3761856"/>
            <a:chExt cx="3340830" cy="98682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87240C-41E3-407A-95F7-32748D7C1E9D}"/>
                </a:ext>
              </a:extLst>
            </p:cNvPr>
            <p:cNvGrpSpPr/>
            <p:nvPr/>
          </p:nvGrpSpPr>
          <p:grpSpPr>
            <a:xfrm>
              <a:off x="1164521" y="3921840"/>
              <a:ext cx="3323637" cy="826840"/>
              <a:chOff x="1593945" y="1737958"/>
              <a:chExt cx="3323637" cy="82684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4FB5F6D-F53B-4C6F-A741-25B35D960477}"/>
                  </a:ext>
                </a:extLst>
              </p:cNvPr>
              <p:cNvSpPr/>
              <p:nvPr/>
            </p:nvSpPr>
            <p:spPr>
              <a:xfrm>
                <a:off x="1593945" y="1737958"/>
                <a:ext cx="2021305" cy="742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prstClr val="white"/>
                    </a:solidFill>
                    <a:latin typeface="Arial"/>
                    <a:ea typeface="微软雅黑"/>
                  </a:rPr>
                  <a:t>6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9B0BBAB-171C-4B86-9247-B0DD980CA426}"/>
                      </a:ext>
                    </a:extLst>
                  </p:cNvPr>
                  <p:cNvSpPr txBox="1"/>
                  <p:nvPr/>
                </p:nvSpPr>
                <p:spPr>
                  <a:xfrm>
                    <a:off x="3645770" y="1739891"/>
                    <a:ext cx="1271812" cy="824907"/>
                  </a:xfrm>
                  <a:prstGeom prst="flowChartAlternateProcess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pt-B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3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2BD101B9-BF95-46F6-A97D-215A94C137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5770" y="1739891"/>
                    <a:ext cx="1271812" cy="824907"/>
                  </a:xfrm>
                  <a:prstGeom prst="flowChartAlternateProcess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id="{53424B01-171A-420C-93FB-B2F919290D8F}"/>
                </a:ext>
              </a:extLst>
            </p:cNvPr>
            <p:cNvSpPr/>
            <p:nvPr/>
          </p:nvSpPr>
          <p:spPr>
            <a:xfrm>
              <a:off x="3745844" y="3761856"/>
              <a:ext cx="759507" cy="402566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648E2A0-D53E-4CDB-85E0-C0AE53691942}"/>
              </a:ext>
            </a:extLst>
          </p:cNvPr>
          <p:cNvSpPr/>
          <p:nvPr/>
        </p:nvSpPr>
        <p:spPr>
          <a:xfrm>
            <a:off x="6767424" y="4138185"/>
            <a:ext cx="2021305" cy="74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"/>
                <a:ea typeface="微软雅黑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 </a:t>
            </a:r>
            <a:endParaRPr lang="en-US" sz="32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8E85C6-88B4-41DD-94F3-33A20FDB4949}"/>
                  </a:ext>
                </a:extLst>
              </p:cNvPr>
              <p:cNvSpPr txBox="1"/>
              <p:nvPr/>
            </p:nvSpPr>
            <p:spPr>
              <a:xfrm>
                <a:off x="8920146" y="4015229"/>
                <a:ext cx="1385186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m:rPr>
                              <m:nor/>
                            </m:rPr>
                            <a:rPr lang="en-US" sz="3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微软雅黑"/>
                              <a:cs typeface="Times New Roman" panose="02020603050405020304" pitchFamily="18" charset="0"/>
                            </a:rPr>
                            <m:t>115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A8E85C6-88B4-41DD-94F3-33A20FDB49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146" y="4015229"/>
                <a:ext cx="1385186" cy="9676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7234194-9B30-4246-B16E-B1A28F652739}"/>
              </a:ext>
            </a:extLst>
          </p:cNvPr>
          <p:cNvSpPr/>
          <p:nvPr/>
        </p:nvSpPr>
        <p:spPr>
          <a:xfrm>
            <a:off x="9530085" y="4055290"/>
            <a:ext cx="759507" cy="402566"/>
          </a:xfrm>
          <a:prstGeom prst="flowChartAlternate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4CE23E-7734-4E4A-A640-6917575898F5}"/>
              </a:ext>
            </a:extLst>
          </p:cNvPr>
          <p:cNvGrpSpPr/>
          <p:nvPr/>
        </p:nvGrpSpPr>
        <p:grpSpPr>
          <a:xfrm>
            <a:off x="6732489" y="2397721"/>
            <a:ext cx="3617459" cy="1071401"/>
            <a:chOff x="1545819" y="1992062"/>
            <a:chExt cx="3617459" cy="10714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8E50458-3F81-4CC7-BD5D-5CCCA70AFD54}"/>
                </a:ext>
              </a:extLst>
            </p:cNvPr>
            <p:cNvGrpSpPr/>
            <p:nvPr/>
          </p:nvGrpSpPr>
          <p:grpSpPr>
            <a:xfrm>
              <a:off x="1545819" y="1992062"/>
              <a:ext cx="3617459" cy="1059369"/>
              <a:chOff x="1593945" y="1739891"/>
              <a:chExt cx="3617459" cy="1059369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9F84BAB-0FBD-4CE7-9568-3F9CD592FE70}"/>
                  </a:ext>
                </a:extLst>
              </p:cNvPr>
              <p:cNvSpPr/>
              <p:nvPr/>
            </p:nvSpPr>
            <p:spPr>
              <a:xfrm>
                <a:off x="1593945" y="1831011"/>
                <a:ext cx="2021305" cy="742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prstClr val="white"/>
                    </a:solidFill>
                    <a:latin typeface="Arial"/>
                    <a:ea typeface="微软雅黑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D7C532C0-613F-496E-A03D-F6F11F1F8D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45770" y="1739891"/>
                    <a:ext cx="1565634" cy="1059369"/>
                  </a:xfrm>
                  <a:prstGeom prst="flowChartAlternateProcess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pt-BR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12 </m:t>
                            </m:r>
                          </m:num>
                          <m:den/>
                        </m:f>
                      </m:oMath>
                    </a14:m>
                    <a:r>
                      <a:rPr lang="en-US" sz="32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2BD2A9D4-AD02-42F6-8CF2-DDEA66256B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5770" y="1739891"/>
                    <a:ext cx="1565634" cy="1059369"/>
                  </a:xfrm>
                  <a:prstGeom prst="flowChartAlternateProcess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A9BB7EE7-6804-4E9F-85B0-641C8C3CE425}"/>
                </a:ext>
              </a:extLst>
            </p:cNvPr>
            <p:cNvSpPr/>
            <p:nvPr/>
          </p:nvSpPr>
          <p:spPr>
            <a:xfrm>
              <a:off x="4274949" y="2660897"/>
              <a:ext cx="759507" cy="402566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33096F-87B7-48EF-A716-8950738270CB}"/>
              </a:ext>
            </a:extLst>
          </p:cNvPr>
          <p:cNvGrpSpPr/>
          <p:nvPr/>
        </p:nvGrpSpPr>
        <p:grpSpPr>
          <a:xfrm>
            <a:off x="1520857" y="2524845"/>
            <a:ext cx="3340830" cy="967637"/>
            <a:chOff x="1358489" y="2214456"/>
            <a:chExt cx="3340830" cy="967637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304C967B-A878-488E-8A26-6D45459C95E3}"/>
                </a:ext>
              </a:extLst>
            </p:cNvPr>
            <p:cNvSpPr/>
            <p:nvPr/>
          </p:nvSpPr>
          <p:spPr>
            <a:xfrm>
              <a:off x="3923224" y="2224923"/>
              <a:ext cx="759507" cy="402566"/>
            </a:xfrm>
            <a:prstGeom prst="flowChartAlternateProcess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7ADCF79-23E0-4AC4-9B4C-06AEC0F28F90}"/>
                </a:ext>
              </a:extLst>
            </p:cNvPr>
            <p:cNvGrpSpPr/>
            <p:nvPr/>
          </p:nvGrpSpPr>
          <p:grpSpPr>
            <a:xfrm>
              <a:off x="1358489" y="2214456"/>
              <a:ext cx="3340830" cy="967637"/>
              <a:chOff x="1194095" y="2915811"/>
              <a:chExt cx="3340830" cy="946131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4A0A0B86-41C5-44E9-A2E7-C1BBF8A88334}"/>
                  </a:ext>
                </a:extLst>
              </p:cNvPr>
              <p:cNvSpPr/>
              <p:nvPr/>
            </p:nvSpPr>
            <p:spPr>
              <a:xfrm>
                <a:off x="1194095" y="3006931"/>
                <a:ext cx="2021305" cy="74295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prstClr val="white"/>
                    </a:solidFill>
                    <a:latin typeface="Arial"/>
                    <a:ea typeface="微软雅黑"/>
                  </a:rPr>
                  <a:t>3 </a:t>
                </a:r>
                <a:r>
                  <a:rPr lang="vi-VN" sz="3200" dirty="0">
                    <a:solidFill>
                      <a:prstClr val="white"/>
                    </a:solidFill>
                    <a:latin typeface="Arial"/>
                    <a:ea typeface="微软雅黑"/>
                  </a:rPr>
                  <a:t>:</a:t>
                </a:r>
                <a:r>
                  <a:rPr lang="en-US" sz="3200" dirty="0">
                    <a:solidFill>
                      <a:prstClr val="white"/>
                    </a:solidFill>
                    <a:latin typeface="Arial"/>
                    <a:ea typeface="微软雅黑"/>
                  </a:rPr>
                  <a:t> 5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EAA5A8A-2816-42BB-822C-8FE9CF043CEC}"/>
                      </a:ext>
                    </a:extLst>
                  </p:cNvPr>
                  <p:cNvSpPr txBox="1"/>
                  <p:nvPr/>
                </p:nvSpPr>
                <p:spPr>
                  <a:xfrm>
                    <a:off x="3245918" y="2915811"/>
                    <a:ext cx="1289007" cy="9461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pt-BR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/>
                            <m:den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den>
                          </m:f>
                        </m:oMath>
                      </m:oMathPara>
                    </a14:m>
                    <a:endParaRPr lang="en-US" sz="3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微软雅黑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606237E-8363-4C95-865B-7DE4DD0319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918" y="2915811"/>
                    <a:ext cx="1289007" cy="946131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0977C47-90A4-422D-871A-522807B341C1}"/>
              </a:ext>
            </a:extLst>
          </p:cNvPr>
          <p:cNvSpPr txBox="1"/>
          <p:nvPr/>
        </p:nvSpPr>
        <p:spPr>
          <a:xfrm>
            <a:off x="1981232" y="1925764"/>
            <a:ext cx="860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920F71-28D5-433F-A0F7-2704FF300AD9}"/>
              </a:ext>
            </a:extLst>
          </p:cNvPr>
          <p:cNvSpPr txBox="1"/>
          <p:nvPr/>
        </p:nvSpPr>
        <p:spPr>
          <a:xfrm>
            <a:off x="4236236" y="2404219"/>
            <a:ext cx="156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67FEC0-4EF7-4BFB-B2BB-231B8E631DFF}"/>
              </a:ext>
            </a:extLst>
          </p:cNvPr>
          <p:cNvSpPr txBox="1"/>
          <p:nvPr/>
        </p:nvSpPr>
        <p:spPr>
          <a:xfrm>
            <a:off x="4246481" y="3842148"/>
            <a:ext cx="156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CD33E6-7F88-416E-9816-28D95DC861C2}"/>
              </a:ext>
            </a:extLst>
          </p:cNvPr>
          <p:cNvSpPr txBox="1"/>
          <p:nvPr/>
        </p:nvSpPr>
        <p:spPr>
          <a:xfrm>
            <a:off x="9621723" y="3950097"/>
            <a:ext cx="156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D5806B-60E2-43A3-A75C-7A20B4F9A58D}"/>
              </a:ext>
            </a:extLst>
          </p:cNvPr>
          <p:cNvSpPr txBox="1"/>
          <p:nvPr/>
        </p:nvSpPr>
        <p:spPr>
          <a:xfrm>
            <a:off x="9580014" y="2905935"/>
            <a:ext cx="156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0E27A-57C1-4A2B-B9BF-90D885E69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523" y="230075"/>
            <a:ext cx="1868142" cy="1514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18132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80000">
        <p159:morph option="byObject"/>
      </p:transition>
    </mc:Choice>
    <mc:Fallback>
      <p:transition spd="slow" advClick="0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  <p:extLst>
    <p:ext uri="{3A86A75C-4F4B-4683-9AE1-C65F6400EC91}">
      <p14:laserTraceLst xmlns:p14="http://schemas.microsoft.com/office/powerpoint/2010/main">
        <p14:tracePtLst>
          <p14:tracePt t="3456" x="3357563" y="6224588"/>
          <p14:tracePt t="5267" x="4756150" y="2903538"/>
          <p14:tracePt t="5284" x="4794250" y="2916238"/>
          <p14:tracePt t="5301" x="4832350" y="2916238"/>
          <p14:tracePt t="5317" x="4868863" y="2916238"/>
          <p14:tracePt t="5335" x="4906963" y="2928938"/>
          <p14:tracePt t="5351" x="4932363" y="2928938"/>
          <p14:tracePt t="5367" x="4945063" y="2928938"/>
          <p14:tracePt t="5385" x="4956175" y="2941638"/>
          <p14:tracePt t="5402" x="4968875" y="2941638"/>
          <p14:tracePt t="5442" x="4981575" y="2941638"/>
          <p14:tracePt t="5583" x="4994275" y="2941638"/>
          <p14:tracePt t="5666" x="4994275" y="2952750"/>
          <p14:tracePt t="5737" x="5006975" y="2952750"/>
          <p14:tracePt t="6031" x="5006975" y="2941638"/>
          <p14:tracePt t="6049" x="5006975" y="2928938"/>
          <p14:tracePt t="6101" x="5006975" y="2916238"/>
          <p14:tracePt t="6148" x="5006975" y="2903538"/>
          <p14:tracePt t="6183" x="5006975" y="2890838"/>
          <p14:tracePt t="6200" x="5006975" y="2878138"/>
          <p14:tracePt t="6238" x="5019675" y="2878138"/>
          <p14:tracePt t="6250" x="5019675" y="2865438"/>
          <p14:tracePt t="6282" x="5019675" y="2852738"/>
          <p14:tracePt t="6333" x="5032375" y="2828925"/>
          <p14:tracePt t="6382" x="5032375" y="2816225"/>
          <p14:tracePt t="6433" x="5045075" y="2816225"/>
          <p14:tracePt t="6451" x="5045075" y="2803525"/>
          <p14:tracePt t="6533" x="5045075" y="2790825"/>
          <p14:tracePt t="6549" x="5057775" y="2790825"/>
          <p14:tracePt t="6633" x="5057775" y="2778125"/>
          <p14:tracePt t="27450" x="5057775" y="2790825"/>
          <p14:tracePt t="27473" x="5068888" y="2840038"/>
          <p14:tracePt t="27501" x="5068888" y="2852738"/>
          <p14:tracePt t="27533" x="5068888" y="2878138"/>
          <p14:tracePt t="27549" x="5068888" y="2890838"/>
          <p14:tracePt t="27566" x="5068888" y="2903538"/>
          <p14:tracePt t="27583" x="5094288" y="2941638"/>
          <p14:tracePt t="27722" x="5094288" y="2952750"/>
          <p14:tracePt t="27734" x="5094288" y="2965450"/>
          <p14:tracePt t="27749" x="5094288" y="2990850"/>
          <p14:tracePt t="27767" x="5094288" y="3041650"/>
          <p14:tracePt t="27783" x="5094288" y="3054350"/>
          <p14:tracePt t="27799" x="5094288" y="3078163"/>
          <p14:tracePt t="27866" x="5094288" y="3090863"/>
          <p14:tracePt t="27883" x="5106988" y="3116263"/>
          <p14:tracePt t="27900" x="5106988" y="3128963"/>
          <p14:tracePt t="27916" x="5106988" y="3154363"/>
          <p14:tracePt t="27934" x="5106988" y="3190875"/>
          <p14:tracePt t="27954" x="5106988" y="3203575"/>
          <p14:tracePt t="27971" x="5106988" y="3241675"/>
          <p14:tracePt t="28005" x="5106988" y="3290888"/>
          <p14:tracePt t="28018" x="5106988" y="3303588"/>
          <p14:tracePt t="28033" x="5106988" y="3316288"/>
          <p14:tracePt t="28050" x="5106988" y="3341688"/>
          <p14:tracePt t="28066" x="5106988" y="3354388"/>
          <p14:tracePt t="28082" x="5106988" y="3378200"/>
          <p14:tracePt t="28099" x="5106988" y="3429000"/>
          <p14:tracePt t="28133" x="5106988" y="3454400"/>
          <p14:tracePt t="28149" x="5106988" y="3479800"/>
          <p14:tracePt t="28166" x="5106988" y="3503613"/>
          <p14:tracePt t="28183" x="5106988" y="3516313"/>
          <p14:tracePt t="28207" x="5106988" y="3554413"/>
          <p14:tracePt t="28220" x="5106988" y="3579813"/>
          <p14:tracePt t="28241" x="5106988" y="3616325"/>
          <p14:tracePt t="28252" x="5106988" y="3629025"/>
          <p14:tracePt t="28281" x="5132388" y="3692525"/>
          <p14:tracePt t="28297" x="5132388" y="3703638"/>
          <p14:tracePt t="28313" x="5132388" y="3729038"/>
          <p14:tracePt t="28335" x="5145088" y="3767138"/>
          <p14:tracePt t="28371" x="5145088" y="3803650"/>
          <p14:tracePt t="28391" x="5145088" y="3816350"/>
          <p14:tracePt t="28407" x="5145088" y="3841750"/>
          <p14:tracePt t="28423" x="5145088" y="3854450"/>
          <p14:tracePt t="28438" x="5145088" y="3879850"/>
          <p14:tracePt t="28454" x="5145088" y="3892550"/>
          <p14:tracePt t="28467" x="5145088" y="3916363"/>
          <p14:tracePt t="28485" x="5145088" y="3954463"/>
          <p14:tracePt t="28500" x="5145088" y="3967163"/>
          <p14:tracePt t="28515" x="5145088" y="3992563"/>
          <p14:tracePt t="28548" x="5145088" y="4005263"/>
          <p14:tracePt t="28565" x="5145088" y="4029075"/>
          <p14:tracePt t="28582" x="5145088" y="4041775"/>
          <p14:tracePt t="28598" x="5145088" y="4054475"/>
          <p14:tracePt t="28615" x="5145088" y="4067175"/>
          <p14:tracePt t="28631" x="5145088" y="4079875"/>
          <p14:tracePt t="28649" x="5132388" y="4092575"/>
          <p14:tracePt t="28736" x="5132388" y="4105275"/>
          <p14:tracePt t="28749" x="5132388" y="4117975"/>
          <p14:tracePt t="28766" x="5119688" y="4141788"/>
          <p14:tracePt t="28781" x="5106988" y="4154488"/>
          <p14:tracePt t="28816" x="5106988" y="4179888"/>
          <p14:tracePt t="28948" x="5081588" y="4192588"/>
          <p14:tracePt t="29015" x="5081588" y="4205288"/>
          <p14:tracePt t="29033" x="5068888" y="4217988"/>
          <p14:tracePt t="29131" x="5057775" y="4254500"/>
          <p14:tracePt t="43531" x="5081588" y="4254500"/>
          <p14:tracePt t="43548" x="5145088" y="4241800"/>
          <p14:tracePt t="43565" x="5245100" y="4241800"/>
          <p14:tracePt t="43581" x="5357813" y="4217988"/>
          <p14:tracePt t="43598" x="5483225" y="4205288"/>
          <p14:tracePt t="43614" x="5657850" y="4154488"/>
          <p14:tracePt t="43631" x="5845175" y="4141788"/>
          <p14:tracePt t="43648" x="5995988" y="4117975"/>
          <p14:tracePt t="43665" x="6221413" y="4092575"/>
          <p14:tracePt t="43681" x="6370638" y="4079875"/>
          <p14:tracePt t="43698" x="6534150" y="4067175"/>
          <p14:tracePt t="43714" x="6708775" y="4067175"/>
          <p14:tracePt t="43731" x="6808788" y="4054475"/>
          <p14:tracePt t="43752" x="6946900" y="4054475"/>
          <p14:tracePt t="43764" x="6985000" y="4054475"/>
          <p14:tracePt t="43782" x="7085013" y="4054475"/>
          <p14:tracePt t="43797" x="7159625" y="4054475"/>
          <p14:tracePt t="43814" x="7246938" y="4054475"/>
          <p14:tracePt t="43831" x="7335838" y="4054475"/>
          <p14:tracePt t="43847" x="7485063" y="4054475"/>
          <p14:tracePt t="43865" x="7761288" y="4005263"/>
          <p14:tracePt t="43881" x="7935913" y="4005263"/>
          <p14:tracePt t="43898" x="8086725" y="4005263"/>
          <p14:tracePt t="43914" x="8248650" y="4005263"/>
          <p14:tracePt t="43931" x="8374063" y="4005263"/>
          <p14:tracePt t="43949" x="8486775" y="3979863"/>
          <p14:tracePt t="43969" x="8650288" y="3954463"/>
          <p14:tracePt t="43986" x="8812213" y="3941763"/>
          <p14:tracePt t="44002" x="8999538" y="3905250"/>
          <p14:tracePt t="44015" x="9088438" y="3879850"/>
          <p14:tracePt t="44031" x="9301163" y="3854450"/>
          <p14:tracePt t="44047" x="9450388" y="3829050"/>
          <p14:tracePt t="44065" x="9701213" y="3792538"/>
          <p14:tracePt t="44079" x="9750425" y="3779838"/>
          <p14:tracePt t="44096" x="9926638" y="3729038"/>
          <p14:tracePt t="44113" x="10075863" y="3703638"/>
          <p14:tracePt t="44130" x="10201275" y="3667125"/>
          <p14:tracePt t="44146" x="10326688" y="3603625"/>
          <p14:tracePt t="44165" x="10426700" y="3579813"/>
          <p14:tracePt t="44179" x="10539413" y="3554413"/>
          <p14:tracePt t="44196" x="10626725" y="3529013"/>
          <p14:tracePt t="44213" x="10677525" y="3503613"/>
          <p14:tracePt t="44230" x="10726738" y="3490913"/>
          <p14:tracePt t="44249" x="10815638" y="3454400"/>
          <p14:tracePt t="44381" x="10815638" y="3429000"/>
          <p14:tracePt t="44399" x="10815638" y="3416300"/>
          <p14:tracePt t="44414" x="10790238" y="3416300"/>
          <p14:tracePt t="44431" x="10752138" y="3416300"/>
          <p14:tracePt t="44447" x="10726738" y="3416300"/>
          <p14:tracePt t="44498" x="10715625" y="3416300"/>
          <p14:tracePt t="44515" x="10702925" y="3403600"/>
          <p14:tracePt t="44547" x="10664825" y="3378200"/>
          <p14:tracePt t="44564" x="10652125" y="3378200"/>
          <p14:tracePt t="44581" x="10652125" y="3367088"/>
          <p14:tracePt t="44597" x="10626725" y="3354388"/>
          <p14:tracePt t="44614" x="10614025" y="3354388"/>
          <p14:tracePt t="44647" x="10590213" y="3341688"/>
          <p14:tracePt t="44664" x="10577513" y="3341688"/>
          <p14:tracePt t="44697" x="10552113" y="3328988"/>
          <p14:tracePt t="44751" x="10552113" y="3316288"/>
          <p14:tracePt t="44797" x="10526713" y="3303588"/>
          <p14:tracePt t="44815" x="10514013" y="3303588"/>
          <p14:tracePt t="44831" x="10502900" y="3278188"/>
          <p14:tracePt t="44847" x="10490200" y="3278188"/>
          <p14:tracePt t="44964" x="10490200" y="3267075"/>
          <p14:tracePt t="62830" x="10490200" y="3303588"/>
          <p14:tracePt t="62847" x="10490200" y="3367088"/>
          <p14:tracePt t="62863" x="10490200" y="3403600"/>
          <p14:tracePt t="62881" x="10490200" y="3479800"/>
          <p14:tracePt t="62898" x="10490200" y="3554413"/>
          <p14:tracePt t="62915" x="10490200" y="3641725"/>
          <p14:tracePt t="62930" x="10490200" y="3716338"/>
          <p14:tracePt t="62946" x="10490200" y="3792538"/>
          <p14:tracePt t="62962" x="10490200" y="3892550"/>
          <p14:tracePt t="62981" x="10490200" y="3979863"/>
          <p14:tracePt t="63001" x="10490200" y="4105275"/>
          <p14:tracePt t="63019" x="10490200" y="4154488"/>
          <p14:tracePt t="63031" x="10490200" y="4167188"/>
          <p14:tracePt t="63046" x="10490200" y="4205288"/>
          <p14:tracePt t="63063" x="10490200" y="4241800"/>
          <p14:tracePt t="63080" x="10490200" y="4254500"/>
          <p14:tracePt t="63097" x="10490200" y="4292600"/>
          <p14:tracePt t="63114" x="10490200" y="4318000"/>
          <p14:tracePt t="63163" x="10502900" y="434181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67" name="图片 17">
            <a:extLst>
              <a:ext uri="{FF2B5EF4-FFF2-40B4-BE49-F238E27FC236}">
                <a16:creationId xmlns:a16="http://schemas.microsoft.com/office/drawing/2014/main" id="{02CBE197-1589-4ECF-96EC-2DCA9B897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5AFC815C-C553-4706-920E-7B06E27B6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7" y="5374389"/>
            <a:ext cx="2919743" cy="1597020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34D17E1-4891-4137-BCB5-6A54FEEE5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9" y="5553564"/>
            <a:ext cx="2724687" cy="1304436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EB02339B-3692-44C1-B7EF-06B1C721E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75497"/>
            <a:ext cx="12298016" cy="1377583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74B1F5AE-33AF-4680-BE28-A358CE193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6" y="5260980"/>
            <a:ext cx="2919743" cy="1597020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846461CF-5E39-4BBC-ADFE-FB27FABA1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574"/>
            <a:ext cx="2724687" cy="1304436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71F8011-8E2F-4A27-A1D3-EBC3D6B09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0977C47-90A4-422D-871A-522807B341C1}"/>
              </a:ext>
            </a:extLst>
          </p:cNvPr>
          <p:cNvSpPr txBox="1"/>
          <p:nvPr/>
        </p:nvSpPr>
        <p:spPr>
          <a:xfrm>
            <a:off x="1981232" y="1925764"/>
            <a:ext cx="860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F0E27A-57C1-4A2B-B9BF-90D885E699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87" y="208784"/>
            <a:ext cx="6106120" cy="4950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7977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5918">
        <p159:morph option="byObject"/>
      </p:transition>
    </mc:Choice>
    <mc:Fallback>
      <p:transition spd="slow" advClick="0" advTm="5918">
        <p:fad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4807" x="10552113" y="4443413"/>
          <p14:tracePt t="4825" x="10777538" y="4630738"/>
          <p14:tracePt t="4841" x="10977563" y="4768850"/>
          <p14:tracePt t="4858" x="11190288" y="4879975"/>
          <p14:tracePt t="4866" x="11241088" y="4905375"/>
          <p14:tracePt t="4882" x="11353800" y="4943475"/>
          <p14:tracePt t="4897" x="11541125" y="4943475"/>
          <p14:tracePt t="4913" x="12017375" y="48926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30B719ED-9FBE-49B6-8799-39ADE9DB66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245428"/>
              </p:ext>
            </p:extLst>
          </p:nvPr>
        </p:nvGraphicFramePr>
        <p:xfrm>
          <a:off x="1834510" y="1802295"/>
          <a:ext cx="8184133" cy="2078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图片 41995" descr="13">
            <a:extLst>
              <a:ext uri="{FF2B5EF4-FFF2-40B4-BE49-F238E27FC236}">
                <a16:creationId xmlns:a16="http://schemas.microsoft.com/office/drawing/2014/main" id="{69FD8BCF-7645-4BB7-8807-91D03809B6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5095086"/>
            <a:ext cx="2039624" cy="16980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1949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10489">
        <p159:morph option="byObject"/>
      </p:transition>
    </mc:Choice>
    <mc:Fallback>
      <p:transition spd="slow" advClick="0" advTm="10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5245" y="2157008"/>
            <a:ext cx="1933740" cy="32918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B03676B-9E41-4BBB-9B91-FED41775A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480941"/>
              </p:ext>
            </p:extLst>
          </p:nvPr>
        </p:nvGraphicFramePr>
        <p:xfrm>
          <a:off x="1349793" y="169445"/>
          <a:ext cx="9492414" cy="5461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423717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6515">
        <p159:morph option="byObject"/>
      </p:transition>
    </mc:Choice>
    <mc:Fallback>
      <p:transition spd="slow" advClick="0" advTm="6515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7576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531565C-B12C-4C00-99DF-4E17AB5D252F}"/>
              </a:ext>
            </a:extLst>
          </p:cNvPr>
          <p:cNvSpPr txBox="1"/>
          <p:nvPr/>
        </p:nvSpPr>
        <p:spPr>
          <a:xfrm rot="10800000" flipH="1" flipV="1">
            <a:off x="1261353" y="195685"/>
            <a:ext cx="10546334" cy="1077218"/>
          </a:xfrm>
          <a:prstGeom prst="homePlat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372EEF-B544-46A7-96F4-8281575E3EA2}"/>
              </a:ext>
            </a:extLst>
          </p:cNvPr>
          <p:cNvGrpSpPr/>
          <p:nvPr/>
        </p:nvGrpSpPr>
        <p:grpSpPr>
          <a:xfrm>
            <a:off x="1431253" y="3585995"/>
            <a:ext cx="5605654" cy="556590"/>
            <a:chOff x="2216431" y="2398644"/>
            <a:chExt cx="5605654" cy="556590"/>
          </a:xfrm>
          <a:solidFill>
            <a:srgbClr val="FFC00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422D1D-5DB9-4B20-BAFC-9F6F9AAE468B}"/>
                </a:ext>
              </a:extLst>
            </p:cNvPr>
            <p:cNvSpPr/>
            <p:nvPr/>
          </p:nvSpPr>
          <p:spPr>
            <a:xfrm>
              <a:off x="2216431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6F1FE4-1638-4C6A-B7D6-E6ECA89D5909}"/>
                </a:ext>
              </a:extLst>
            </p:cNvPr>
            <p:cNvSpPr/>
            <p:nvPr/>
          </p:nvSpPr>
          <p:spPr>
            <a:xfrm>
              <a:off x="2918796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7E5B91-48E5-4E9C-8D0A-6B921B975A1A}"/>
                </a:ext>
              </a:extLst>
            </p:cNvPr>
            <p:cNvSpPr/>
            <p:nvPr/>
          </p:nvSpPr>
          <p:spPr>
            <a:xfrm>
              <a:off x="3614534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852C9-CA15-4404-AA21-FBAD901FC256}"/>
                </a:ext>
              </a:extLst>
            </p:cNvPr>
            <p:cNvSpPr/>
            <p:nvPr/>
          </p:nvSpPr>
          <p:spPr>
            <a:xfrm>
              <a:off x="4316900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DBBF47-8BDC-49D3-A644-583F0F9AAF3E}"/>
                </a:ext>
              </a:extLst>
            </p:cNvPr>
            <p:cNvSpPr/>
            <p:nvPr/>
          </p:nvSpPr>
          <p:spPr>
            <a:xfrm>
              <a:off x="5019267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655084-6EFA-41E4-9B25-0063E9AA38D8}"/>
                </a:ext>
              </a:extLst>
            </p:cNvPr>
            <p:cNvSpPr/>
            <p:nvPr/>
          </p:nvSpPr>
          <p:spPr>
            <a:xfrm>
              <a:off x="5715005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B91604-8B16-4942-9C45-C7C054C2FA75}"/>
                </a:ext>
              </a:extLst>
            </p:cNvPr>
            <p:cNvSpPr/>
            <p:nvPr/>
          </p:nvSpPr>
          <p:spPr>
            <a:xfrm>
              <a:off x="6423981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7255D3-C487-4972-A805-302A9B2EF48C}"/>
                </a:ext>
              </a:extLst>
            </p:cNvPr>
            <p:cNvSpPr/>
            <p:nvPr/>
          </p:nvSpPr>
          <p:spPr>
            <a:xfrm>
              <a:off x="7119719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4AB11A-077F-4892-A8E0-2D12F3A627E0}"/>
                  </a:ext>
                </a:extLst>
              </p:cNvPr>
              <p:cNvSpPr txBox="1"/>
              <p:nvPr/>
            </p:nvSpPr>
            <p:spPr>
              <a:xfrm>
                <a:off x="7634322" y="1910680"/>
                <a:ext cx="330219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4AB11A-077F-4892-A8E0-2D12F3A62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322" y="1910680"/>
                <a:ext cx="330219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2F2428-D040-4865-9BA8-B5DA2BCDDA80}"/>
                  </a:ext>
                </a:extLst>
              </p:cNvPr>
              <p:cNvSpPr txBox="1"/>
              <p:nvPr/>
            </p:nvSpPr>
            <p:spPr>
              <a:xfrm>
                <a:off x="7574672" y="3401695"/>
                <a:ext cx="330219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2F2428-D040-4865-9BA8-B5DA2BCDD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672" y="3401695"/>
                <a:ext cx="330219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6BAEDF-D2AD-4806-8C3B-301FF1EF164E}"/>
                  </a:ext>
                </a:extLst>
              </p:cNvPr>
              <p:cNvSpPr txBox="1"/>
              <p:nvPr/>
            </p:nvSpPr>
            <p:spPr>
              <a:xfrm>
                <a:off x="2393644" y="5141844"/>
                <a:ext cx="318998" cy="8692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6BAEDF-D2AD-4806-8C3B-301FF1EF1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44" y="5141844"/>
                <a:ext cx="318998" cy="869212"/>
              </a:xfrm>
              <a:prstGeom prst="rect">
                <a:avLst/>
              </a:prstGeom>
              <a:blipFill>
                <a:blip r:embed="rId7"/>
                <a:stretch>
                  <a:fillRect l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434B1-D48F-4BC2-9538-277A309AA9A8}"/>
                  </a:ext>
                </a:extLst>
              </p:cNvPr>
              <p:cNvSpPr txBox="1"/>
              <p:nvPr/>
            </p:nvSpPr>
            <p:spPr>
              <a:xfrm>
                <a:off x="4543864" y="5167068"/>
                <a:ext cx="750398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8434B1-D48F-4BC2-9538-277A309AA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3864" y="5167068"/>
                <a:ext cx="750398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660F86-E2CF-449E-98C1-661E6C2B8C11}"/>
                  </a:ext>
                </a:extLst>
              </p:cNvPr>
              <p:cNvSpPr txBox="1"/>
              <p:nvPr/>
            </p:nvSpPr>
            <p:spPr>
              <a:xfrm>
                <a:off x="2799406" y="5115362"/>
                <a:ext cx="1481368" cy="9221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660F86-E2CF-449E-98C1-661E6C2B8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406" y="5115362"/>
                <a:ext cx="1481368" cy="9221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58FDEA-F78C-4218-A93C-073010552C42}"/>
              </a:ext>
            </a:extLst>
          </p:cNvPr>
          <p:cNvSpPr/>
          <p:nvPr/>
        </p:nvSpPr>
        <p:spPr>
          <a:xfrm>
            <a:off x="1368198" y="202402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FF69F4-07D0-4554-9907-D3B2245D5F25}"/>
              </a:ext>
            </a:extLst>
          </p:cNvPr>
          <p:cNvSpPr/>
          <p:nvPr/>
        </p:nvSpPr>
        <p:spPr>
          <a:xfrm>
            <a:off x="2759677" y="202402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A1CDD0-8BDE-43EB-BE24-C8008B9F5C38}"/>
              </a:ext>
            </a:extLst>
          </p:cNvPr>
          <p:cNvSpPr/>
          <p:nvPr/>
        </p:nvSpPr>
        <p:spPr>
          <a:xfrm>
            <a:off x="4160693" y="202402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724544-DE2D-44B7-9176-2FCAA11D1724}"/>
              </a:ext>
            </a:extLst>
          </p:cNvPr>
          <p:cNvSpPr/>
          <p:nvPr/>
        </p:nvSpPr>
        <p:spPr>
          <a:xfrm>
            <a:off x="5569138" y="2024332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6DE22F4-CF25-41E9-8950-954FBC4E459B}"/>
              </a:ext>
            </a:extLst>
          </p:cNvPr>
          <p:cNvSpPr/>
          <p:nvPr/>
        </p:nvSpPr>
        <p:spPr>
          <a:xfrm>
            <a:off x="1366379" y="2019117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90F1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A1F1F2-5D76-46D7-A456-679718143AE4}"/>
              </a:ext>
            </a:extLst>
          </p:cNvPr>
          <p:cNvGrpSpPr/>
          <p:nvPr/>
        </p:nvGrpSpPr>
        <p:grpSpPr>
          <a:xfrm>
            <a:off x="9036770" y="2657875"/>
            <a:ext cx="1961260" cy="956096"/>
            <a:chOff x="8270408" y="1510604"/>
            <a:chExt cx="1961260" cy="9560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4AB1131-D09D-4BEA-A91C-AC0FB35A44B9}"/>
                    </a:ext>
                  </a:extLst>
                </p:cNvPr>
                <p:cNvSpPr txBox="1"/>
                <p:nvPr/>
              </p:nvSpPr>
              <p:spPr>
                <a:xfrm>
                  <a:off x="8270408" y="1510604"/>
                  <a:ext cx="1091646" cy="9560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pt-BR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F25CCFF-3013-4471-B3B9-BCF4FCA3D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0408" y="1510604"/>
                  <a:ext cx="1091646" cy="956096"/>
                </a:xfrm>
                <a:prstGeom prst="rect">
                  <a:avLst/>
                </a:prstGeom>
                <a:blipFill>
                  <a:blip r:embed="rId10"/>
                  <a:stretch>
                    <a:fillRect r="-27933" b="-146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F288351-648A-4E45-8969-354E165C4BDC}"/>
                    </a:ext>
                  </a:extLst>
                </p:cNvPr>
                <p:cNvSpPr txBox="1"/>
                <p:nvPr/>
              </p:nvSpPr>
              <p:spPr>
                <a:xfrm>
                  <a:off x="9901449" y="1528139"/>
                  <a:ext cx="330219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4D79DD4-5936-4523-8F28-21FFD454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449" y="1528139"/>
                  <a:ext cx="330219" cy="92519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4E9E30-16E6-4429-AA4B-2942685F8B7B}"/>
              </a:ext>
            </a:extLst>
          </p:cNvPr>
          <p:cNvGrpSpPr/>
          <p:nvPr/>
        </p:nvGrpSpPr>
        <p:grpSpPr>
          <a:xfrm>
            <a:off x="9471387" y="2540278"/>
            <a:ext cx="969076" cy="584775"/>
            <a:chOff x="9159340" y="3481914"/>
            <a:chExt cx="969076" cy="58477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1C325B7-D9D7-461F-B048-D1DB5CB4CD2E}"/>
                </a:ext>
              </a:extLst>
            </p:cNvPr>
            <p:cNvCxnSpPr>
              <a:cxnSpLocks/>
            </p:cNvCxnSpPr>
            <p:nvPr/>
          </p:nvCxnSpPr>
          <p:spPr>
            <a:xfrm>
              <a:off x="9159340" y="3960671"/>
              <a:ext cx="9690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F85B40-B019-4BBD-BC77-8493A2E502DB}"/>
                </a:ext>
              </a:extLst>
            </p:cNvPr>
            <p:cNvSpPr txBox="1"/>
            <p:nvPr/>
          </p:nvSpPr>
          <p:spPr>
            <a:xfrm>
              <a:off x="9159340" y="3481914"/>
              <a:ext cx="969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</a:t>
              </a:r>
              <a:r>
                <a:rPr lang="en-US" sz="2800" dirty="0">
                  <a:solidFill>
                    <a:srgbClr val="0070C0"/>
                  </a:solidFill>
                </a:rPr>
                <a:t>X</a:t>
              </a:r>
              <a:r>
                <a:rPr lang="en-US" sz="3200" dirty="0">
                  <a:solidFill>
                    <a:srgbClr val="0070C0"/>
                  </a:solidFill>
                </a:rPr>
                <a:t> 2 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00F3FE-78AF-4C4E-8530-DA46A4E547B2}"/>
              </a:ext>
            </a:extLst>
          </p:cNvPr>
          <p:cNvGrpSpPr/>
          <p:nvPr/>
        </p:nvGrpSpPr>
        <p:grpSpPr>
          <a:xfrm>
            <a:off x="9521668" y="3135925"/>
            <a:ext cx="969076" cy="584775"/>
            <a:chOff x="9159340" y="3481914"/>
            <a:chExt cx="969076" cy="584775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F72B21E-F10F-4478-B675-04B71E5B3241}"/>
                </a:ext>
              </a:extLst>
            </p:cNvPr>
            <p:cNvCxnSpPr>
              <a:cxnSpLocks/>
            </p:cNvCxnSpPr>
            <p:nvPr/>
          </p:nvCxnSpPr>
          <p:spPr>
            <a:xfrm>
              <a:off x="9159340" y="3960671"/>
              <a:ext cx="9690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4D59F35-6F4A-4D06-A8A1-5620A68AEF94}"/>
                </a:ext>
              </a:extLst>
            </p:cNvPr>
            <p:cNvSpPr txBox="1"/>
            <p:nvPr/>
          </p:nvSpPr>
          <p:spPr>
            <a:xfrm>
              <a:off x="9159340" y="3481914"/>
              <a:ext cx="969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</a:t>
              </a:r>
              <a:r>
                <a:rPr lang="en-US" sz="2800" dirty="0">
                  <a:solidFill>
                    <a:srgbClr val="0070C0"/>
                  </a:solidFill>
                </a:rPr>
                <a:t>X</a:t>
              </a:r>
              <a:r>
                <a:rPr lang="en-US" sz="3200" dirty="0">
                  <a:solidFill>
                    <a:srgbClr val="0070C0"/>
                  </a:solidFill>
                </a:rPr>
                <a:t> 2 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AA1EB6D-BE5B-4520-8E71-CB4181CF1F08}"/>
              </a:ext>
            </a:extLst>
          </p:cNvPr>
          <p:cNvSpPr/>
          <p:nvPr/>
        </p:nvSpPr>
        <p:spPr>
          <a:xfrm>
            <a:off x="1434573" y="3588742"/>
            <a:ext cx="702366" cy="556590"/>
          </a:xfrm>
          <a:prstGeom prst="rect">
            <a:avLst/>
          </a:prstGeom>
          <a:solidFill>
            <a:srgbClr val="90F1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5E4D61-F07E-44EB-9E2A-D17F3B50643E}"/>
              </a:ext>
            </a:extLst>
          </p:cNvPr>
          <p:cNvSpPr/>
          <p:nvPr/>
        </p:nvSpPr>
        <p:spPr>
          <a:xfrm>
            <a:off x="2129484" y="3588742"/>
            <a:ext cx="702366" cy="556590"/>
          </a:xfrm>
          <a:prstGeom prst="rect">
            <a:avLst/>
          </a:prstGeom>
          <a:solidFill>
            <a:srgbClr val="90F1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id="{3DC035D5-6C33-4DDC-A931-F7BFAD3C63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393" y="17045"/>
            <a:ext cx="1835040" cy="717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2390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62611">
        <p159:morph option="byObject"/>
      </p:transition>
    </mc:Choice>
    <mc:Fallback>
      <p:transition spd="slow" advClick="0" advTm="62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3" grpId="0"/>
      <p:bldP spid="14" grpId="0"/>
      <p:bldP spid="15" grpId="0"/>
      <p:bldP spid="16" grpId="0"/>
      <p:bldP spid="17" grpId="0"/>
      <p:bldP spid="36" grpId="0" animBg="1"/>
      <p:bldP spid="46" grpId="0" animBg="1"/>
      <p:bldP spid="47" grpId="0" animBg="1"/>
    </p:bldLst>
  </p:timing>
  <p:extLst>
    <p:ext uri="{3A86A75C-4F4B-4683-9AE1-C65F6400EC91}">
      <p14:laserTraceLst xmlns:p14="http://schemas.microsoft.com/office/powerpoint/2010/main">
        <p14:tracePtLst>
          <p14:tracePt t="3434" x="3856038" y="3190875"/>
          <p14:tracePt t="3441" x="3817938" y="3128963"/>
          <p14:tracePt t="3450" x="3792538" y="3103563"/>
          <p14:tracePt t="3457" x="3779838" y="3065463"/>
          <p14:tracePt t="3467" x="3756025" y="3054350"/>
          <p14:tracePt t="3674" x="3730625" y="3054350"/>
          <p14:tracePt t="3683" x="3717925" y="3054350"/>
          <p14:tracePt t="3689" x="3679825" y="3016250"/>
          <p14:tracePt t="3697" x="3679825" y="2990850"/>
          <p14:tracePt t="3705" x="3654425" y="2965450"/>
          <p14:tracePt t="3713" x="3643313" y="2941638"/>
          <p14:tracePt t="3729" x="3630613" y="2916238"/>
          <p14:tracePt t="3866" x="3592513" y="2865438"/>
          <p14:tracePt t="3874" x="3579813" y="2852738"/>
          <p14:tracePt t="6698" x="3567113" y="2852738"/>
          <p14:tracePt t="6705" x="3505200" y="2840038"/>
          <p14:tracePt t="6714" x="3417888" y="2803525"/>
          <p14:tracePt t="6721" x="3354388" y="2790825"/>
          <p14:tracePt t="6730" x="3317875" y="2778125"/>
          <p14:tracePt t="6786" x="3317875" y="2765425"/>
          <p14:tracePt t="6842" x="3305175" y="2765425"/>
          <p14:tracePt t="6874" x="3305175" y="2878138"/>
          <p14:tracePt t="6883" x="3328988" y="2928938"/>
          <p14:tracePt t="6930" x="3317875" y="2928938"/>
          <p14:tracePt t="6938" x="3279775" y="2928938"/>
          <p14:tracePt t="6946" x="3216275" y="2928938"/>
          <p14:tracePt t="6953" x="3154363" y="2903538"/>
          <p14:tracePt t="6962" x="3116263" y="2878138"/>
          <p14:tracePt t="6970" x="3092450" y="2852738"/>
          <p14:tracePt t="6977" x="3079750" y="2840038"/>
          <p14:tracePt t="6985" x="3041650" y="2816225"/>
          <p14:tracePt t="6993" x="3003550" y="2790825"/>
          <p14:tracePt t="7001" x="2941638" y="2765425"/>
          <p14:tracePt t="7009" x="2916238" y="2752725"/>
          <p14:tracePt t="7017" x="2854325" y="2728913"/>
          <p14:tracePt t="7025" x="2803525" y="2716213"/>
          <p14:tracePt t="7035" x="2754313" y="2678113"/>
          <p14:tracePt t="7041" x="2690813" y="2665413"/>
          <p14:tracePt t="7051" x="2578100" y="2627313"/>
          <p14:tracePt t="7057" x="2478088" y="2578100"/>
          <p14:tracePt t="7067" x="2390775" y="2552700"/>
          <p14:tracePt t="7073" x="2303463" y="2527300"/>
          <p14:tracePt t="7084" x="2265363" y="2516188"/>
          <p14:tracePt t="7089" x="2265363" y="2503488"/>
          <p14:tracePt t="7097" x="2252663" y="2490788"/>
          <p14:tracePt t="7162" x="2252663" y="2478088"/>
          <p14:tracePt t="7218" x="2239963" y="2452688"/>
          <p14:tracePt t="9913" x="2239963" y="2439988"/>
          <p14:tracePt t="9921" x="2252663" y="2439988"/>
          <p14:tracePt t="9929" x="2278063" y="2439988"/>
          <p14:tracePt t="9937" x="2316163" y="2439988"/>
          <p14:tracePt t="9945" x="2390775" y="2439988"/>
          <p14:tracePt t="9953" x="2452688" y="2439988"/>
          <p14:tracePt t="9961" x="2590800" y="2439988"/>
          <p14:tracePt t="9969" x="2728913" y="2439988"/>
          <p14:tracePt t="9977" x="2890838" y="2478088"/>
          <p14:tracePt t="9985" x="3028950" y="2503488"/>
          <p14:tracePt t="9993" x="3192463" y="2527300"/>
          <p14:tracePt t="10001" x="3328988" y="2540000"/>
          <p14:tracePt t="10009" x="3479800" y="2565400"/>
          <p14:tracePt t="10017" x="3592513" y="2578100"/>
          <p14:tracePt t="10025" x="3767138" y="2616200"/>
          <p14:tracePt t="10034" x="3905250" y="2652713"/>
          <p14:tracePt t="10041" x="4068763" y="2665413"/>
          <p14:tracePt t="10051" x="4156075" y="2678113"/>
          <p14:tracePt t="10057" x="4217988" y="2678113"/>
          <p14:tracePt t="10067" x="4356100" y="2678113"/>
          <p14:tracePt t="10073" x="4506913" y="2678113"/>
          <p14:tracePt t="10084" x="4643438" y="2678113"/>
          <p14:tracePt t="10089" x="4806950" y="2678113"/>
          <p14:tracePt t="10097" x="4906963" y="2678113"/>
          <p14:tracePt t="10105" x="5006975" y="2678113"/>
          <p14:tracePt t="10113" x="5094288" y="2678113"/>
          <p14:tracePt t="10121" x="5170488" y="2678113"/>
          <p14:tracePt t="10129" x="5257800" y="2678113"/>
          <p14:tracePt t="10137" x="5307013" y="2678113"/>
          <p14:tracePt t="10145" x="5407025" y="2678113"/>
          <p14:tracePt t="10153" x="5507038" y="2690813"/>
          <p14:tracePt t="10161" x="5595938" y="2703513"/>
          <p14:tracePt t="10169" x="5683250" y="2716213"/>
          <p14:tracePt t="10177" x="5757863" y="2728913"/>
          <p14:tracePt t="10185" x="5845175" y="2740025"/>
          <p14:tracePt t="10193" x="5945188" y="2765425"/>
          <p14:tracePt t="10201" x="6034088" y="2765425"/>
          <p14:tracePt t="10209" x="6146800" y="2790825"/>
          <p14:tracePt t="10217" x="6346825" y="2852738"/>
          <p14:tracePt t="10225" x="6534150" y="2865438"/>
          <p14:tracePt t="10234" x="6721475" y="2903538"/>
          <p14:tracePt t="10241" x="6985000" y="2965450"/>
          <p14:tracePt t="10250" x="7172325" y="2990850"/>
          <p14:tracePt t="10257" x="7372350" y="3016250"/>
          <p14:tracePt t="10267" x="7485063" y="3028950"/>
          <p14:tracePt t="10273" x="7610475" y="3065463"/>
          <p14:tracePt t="10284" x="7735888" y="3065463"/>
          <p14:tracePt t="10289" x="7785100" y="3065463"/>
          <p14:tracePt t="10297" x="7823200" y="3065463"/>
          <p14:tracePt t="10402" x="7835900" y="3065463"/>
          <p14:tracePt t="10418" x="7835900" y="3054350"/>
          <p14:tracePt t="10426" x="7835900" y="3041650"/>
          <p14:tracePt t="10435" x="7835900" y="3028950"/>
          <p14:tracePt t="10441" x="7835900" y="3016250"/>
          <p14:tracePt t="10450" x="7835900" y="2990850"/>
          <p14:tracePt t="10457" x="7835900" y="2978150"/>
          <p14:tracePt t="10467" x="7835900" y="2965450"/>
          <p14:tracePt t="10473" x="7835900" y="2952750"/>
          <p14:tracePt t="10484" x="7835900" y="2916238"/>
          <p14:tracePt t="10505" x="7835900" y="2903538"/>
          <p14:tracePt t="10513" x="7835900" y="2878138"/>
          <p14:tracePt t="10521" x="7835900" y="2865438"/>
          <p14:tracePt t="11898" x="7823200" y="2852738"/>
          <p14:tracePt t="11930" x="7797800" y="2852738"/>
          <p14:tracePt t="11938" x="7785100" y="2852738"/>
          <p14:tracePt t="11946" x="7748588" y="2852738"/>
          <p14:tracePt t="11953" x="7697788" y="2865438"/>
          <p14:tracePt t="11961" x="7648575" y="2878138"/>
          <p14:tracePt t="11969" x="7585075" y="2878138"/>
          <p14:tracePt t="11977" x="7497763" y="2890838"/>
          <p14:tracePt t="11985" x="7410450" y="2916238"/>
          <p14:tracePt t="11993" x="7335838" y="2916238"/>
          <p14:tracePt t="12001" x="7285038" y="2928938"/>
          <p14:tracePt t="12009" x="7235825" y="2941638"/>
          <p14:tracePt t="12017" x="7172325" y="2952750"/>
          <p14:tracePt t="12025" x="7123113" y="2965450"/>
          <p14:tracePt t="12034" x="7097713" y="2978150"/>
          <p14:tracePt t="12041" x="7034213" y="3003550"/>
          <p14:tracePt t="12050" x="6985000" y="3003550"/>
          <p14:tracePt t="12057" x="6910388" y="3041650"/>
          <p14:tracePt t="12067" x="6859588" y="3065463"/>
          <p14:tracePt t="12073" x="6797675" y="3078163"/>
          <p14:tracePt t="12084" x="6746875" y="3090863"/>
          <p14:tracePt t="12089" x="6696075" y="3103563"/>
          <p14:tracePt t="12097" x="6621463" y="3116263"/>
          <p14:tracePt t="12105" x="6596063" y="3141663"/>
          <p14:tracePt t="12113" x="6508750" y="3165475"/>
          <p14:tracePt t="12121" x="6483350" y="3190875"/>
          <p14:tracePt t="12129" x="6434138" y="3203575"/>
          <p14:tracePt t="12137" x="6383338" y="3203575"/>
          <p14:tracePt t="12145" x="6359525" y="3203575"/>
          <p14:tracePt t="12153" x="6308725" y="3216275"/>
          <p14:tracePt t="12161" x="6270625" y="3241675"/>
          <p14:tracePt t="12169" x="6246813" y="3241675"/>
          <p14:tracePt t="12177" x="6234113" y="3241675"/>
          <p14:tracePt t="12185" x="6221413" y="3254375"/>
          <p14:tracePt t="12201" x="6170613" y="3267075"/>
          <p14:tracePt t="12217" x="6134100" y="3267075"/>
          <p14:tracePt t="12225" x="6121400" y="3278188"/>
          <p14:tracePt t="12234" x="6096000" y="3290888"/>
          <p14:tracePt t="12241" x="6083300" y="3290888"/>
          <p14:tracePt t="12250" x="6045200" y="3303588"/>
          <p14:tracePt t="12257" x="5983288" y="3316288"/>
          <p14:tracePt t="12267" x="5957888" y="3328988"/>
          <p14:tracePt t="12273" x="5932488" y="3328988"/>
          <p14:tracePt t="12284" x="5895975" y="3341688"/>
          <p14:tracePt t="12289" x="5857875" y="3354388"/>
          <p14:tracePt t="12297" x="5795963" y="3367088"/>
          <p14:tracePt t="12305" x="5757863" y="3378200"/>
          <p14:tracePt t="12313" x="5732463" y="3390900"/>
          <p14:tracePt t="12321" x="5683250" y="3403600"/>
          <p14:tracePt t="12329" x="5645150" y="3429000"/>
          <p14:tracePt t="12337" x="5632450" y="3454400"/>
          <p14:tracePt t="12345" x="5607050" y="3454400"/>
          <p14:tracePt t="12353" x="5583238" y="3467100"/>
          <p14:tracePt t="12361" x="5557838" y="3479800"/>
          <p14:tracePt t="12369" x="5545138" y="3490913"/>
          <p14:tracePt t="12378" x="5519738" y="3503613"/>
          <p14:tracePt t="12387" x="5495925" y="3516313"/>
          <p14:tracePt t="12394" x="5470525" y="3541713"/>
          <p14:tracePt t="12403" x="5445125" y="3554413"/>
          <p14:tracePt t="12410" x="5407025" y="3579813"/>
          <p14:tracePt t="12417" x="5383213" y="3616325"/>
          <p14:tracePt t="12425" x="5357813" y="3641725"/>
          <p14:tracePt t="12441" x="5357813" y="3654425"/>
          <p14:tracePt t="12450" x="5319713" y="3679825"/>
          <p14:tracePt t="12898" x="5307013" y="3667125"/>
          <p14:tracePt t="13042" x="5307013" y="3654425"/>
          <p14:tracePt t="13049" x="5307013" y="3629025"/>
          <p14:tracePt t="13066" x="5281613" y="3629025"/>
          <p14:tracePt t="13498" x="5270500" y="3603625"/>
          <p14:tracePt t="13514" x="5257800" y="3603625"/>
          <p14:tracePt t="13529" x="5245100" y="3579813"/>
          <p14:tracePt t="13738" x="5232400" y="3579813"/>
          <p14:tracePt t="14666" x="5207000" y="3554413"/>
          <p14:tracePt t="14674" x="5145088" y="3541713"/>
          <p14:tracePt t="14722" x="4856163" y="3490913"/>
          <p14:tracePt t="14730" x="4506913" y="3454400"/>
          <p14:tracePt t="14738" x="4243388" y="3416300"/>
          <p14:tracePt t="14746" x="3979863" y="3367088"/>
          <p14:tracePt t="14754" x="3817938" y="3367088"/>
          <p14:tracePt t="14762" x="3679825" y="3354388"/>
          <p14:tracePt t="14769" x="3517900" y="3316288"/>
          <p14:tracePt t="14778" x="3417888" y="3316288"/>
          <p14:tracePt t="14785" x="3317875" y="3316288"/>
          <p14:tracePt t="14793" x="3228975" y="3316288"/>
          <p14:tracePt t="14801" x="3141663" y="3316288"/>
          <p14:tracePt t="14809" x="3092450" y="3316288"/>
          <p14:tracePt t="14817" x="3079750" y="3303588"/>
          <p14:tracePt t="14825" x="3041650" y="3290888"/>
          <p14:tracePt t="14922" x="2992438" y="3328988"/>
          <p14:tracePt t="14930" x="2916238" y="3378200"/>
          <p14:tracePt t="14938" x="2879725" y="3403600"/>
          <p14:tracePt t="14946" x="2803525" y="3441700"/>
          <p14:tracePt t="14954" x="2716213" y="3467100"/>
          <p14:tracePt t="14961" x="2628900" y="3503613"/>
          <p14:tracePt t="14969" x="2503488" y="3541713"/>
          <p14:tracePt t="14977" x="2403475" y="3567113"/>
          <p14:tracePt t="14985" x="2303463" y="3579813"/>
          <p14:tracePt t="14993" x="2239963" y="3603625"/>
          <p14:tracePt t="15001" x="2178050" y="3603625"/>
          <p14:tracePt t="15009" x="2139950" y="3616325"/>
          <p14:tracePt t="15017" x="2127250" y="3616325"/>
          <p14:tracePt t="15025" x="2116138" y="3629025"/>
          <p14:tracePt t="15041" x="2103438" y="3629025"/>
          <p14:tracePt t="15057" x="2090738" y="3641725"/>
          <p14:tracePt t="15073" x="2078038" y="3641725"/>
          <p14:tracePt t="15084" x="2065338" y="3654425"/>
          <p14:tracePt t="15089" x="2052638" y="3654425"/>
          <p14:tracePt t="15100" x="2027238" y="3654425"/>
          <p14:tracePt t="15105" x="2014538" y="3654425"/>
          <p14:tracePt t="15377" x="2003425" y="3654425"/>
          <p14:tracePt t="15434" x="2003425" y="3667125"/>
          <p14:tracePt t="15441" x="2003425" y="3679825"/>
          <p14:tracePt t="15450" x="2003425" y="3692525"/>
          <p14:tracePt t="15467" x="2014538" y="3716338"/>
          <p14:tracePt t="15483" x="2014538" y="3729038"/>
          <p14:tracePt t="15500" x="2027238" y="3729038"/>
          <p14:tracePt t="15513" x="2039938" y="3729038"/>
          <p14:tracePt t="15521" x="2039938" y="3741738"/>
          <p14:tracePt t="15545" x="2052638" y="3754438"/>
          <p14:tracePt t="15553" x="2065338" y="3754438"/>
          <p14:tracePt t="15561" x="2078038" y="3754438"/>
          <p14:tracePt t="15569" x="2090738" y="3767138"/>
          <p14:tracePt t="15585" x="2116138" y="3767138"/>
          <p14:tracePt t="15593" x="2139950" y="3779838"/>
          <p14:tracePt t="15601" x="2178050" y="3792538"/>
          <p14:tracePt t="15617" x="2203450" y="3792538"/>
          <p14:tracePt t="15625" x="2239963" y="3803650"/>
          <p14:tracePt t="15634" x="2265363" y="3816350"/>
          <p14:tracePt t="15641" x="2290763" y="3816350"/>
          <p14:tracePt t="15650" x="2303463" y="3829050"/>
          <p14:tracePt t="15657" x="2316163" y="3829050"/>
          <p14:tracePt t="15667" x="2328863" y="3829050"/>
          <p14:tracePt t="15673" x="2339975" y="3829050"/>
          <p14:tracePt t="15684" x="2352675" y="3829050"/>
          <p14:tracePt t="15689" x="2365375" y="3829050"/>
          <p14:tracePt t="15705" x="2378075" y="3829050"/>
          <p14:tracePt t="15729" x="2390775" y="3829050"/>
          <p14:tracePt t="15745" x="2403475" y="3829050"/>
          <p14:tracePt t="15777" x="2416175" y="3829050"/>
          <p14:tracePt t="15850" x="2428875" y="3829050"/>
          <p14:tracePt t="15858" x="2452688" y="3829050"/>
          <p14:tracePt t="15873" x="2465388" y="3829050"/>
          <p14:tracePt t="15881" x="2490788" y="3829050"/>
          <p14:tracePt t="15898" x="2503488" y="3829050"/>
          <p14:tracePt t="15913" x="2516188" y="3829050"/>
          <p14:tracePt t="18706" x="2528888" y="3803650"/>
          <p14:tracePt t="18714" x="2565400" y="3803650"/>
          <p14:tracePt t="18722" x="2616200" y="3803650"/>
          <p14:tracePt t="18730" x="2667000" y="3792538"/>
          <p14:tracePt t="18738" x="2728913" y="3792538"/>
          <p14:tracePt t="18745" x="2803525" y="3792538"/>
          <p14:tracePt t="18753" x="2941638" y="3816350"/>
          <p14:tracePt t="18761" x="3092450" y="3829050"/>
          <p14:tracePt t="18769" x="3267075" y="3829050"/>
          <p14:tracePt t="18777" x="3530600" y="3879850"/>
          <p14:tracePt t="18785" x="3817938" y="3916363"/>
          <p14:tracePt t="18793" x="4168775" y="4017963"/>
          <p14:tracePt t="18801" x="4619625" y="4079875"/>
          <p14:tracePt t="18809" x="5081588" y="4141788"/>
          <p14:tracePt t="18817" x="5645150" y="4217988"/>
          <p14:tracePt t="18825" x="6134100" y="4305300"/>
          <p14:tracePt t="18834" x="6659563" y="4341813"/>
          <p14:tracePt t="18841" x="7172325" y="4341813"/>
          <p14:tracePt t="18850" x="7648575" y="4341813"/>
          <p14:tracePt t="18857" x="8010525" y="4405313"/>
          <p14:tracePt t="18867" x="8212138" y="4405313"/>
          <p14:tracePt t="18873" x="8461375" y="4430713"/>
          <p14:tracePt t="18884" x="8599488" y="4430713"/>
          <p14:tracePt t="18889" x="8712200" y="4430713"/>
          <p14:tracePt t="18900" x="8774113" y="4430713"/>
          <p14:tracePt t="18905" x="8799513" y="4430713"/>
          <p14:tracePt t="19162" x="8799513" y="4405313"/>
          <p14:tracePt t="19169" x="8763000" y="4367213"/>
          <p14:tracePt t="19177" x="8712200" y="4305300"/>
          <p14:tracePt t="19185" x="8674100" y="4254500"/>
          <p14:tracePt t="19193" x="8624888" y="4217988"/>
          <p14:tracePt t="19201" x="8574088" y="4167188"/>
          <p14:tracePt t="19209" x="8561388" y="4154488"/>
          <p14:tracePt t="19217" x="8537575" y="4117975"/>
          <p14:tracePt t="19225" x="8524875" y="4117975"/>
          <p14:tracePt t="19234" x="8524875" y="4105275"/>
          <p14:tracePt t="19241" x="8499475" y="4092575"/>
          <p14:tracePt t="19250" x="8486775" y="4079875"/>
          <p14:tracePt t="19257" x="8474075" y="4079875"/>
          <p14:tracePt t="19267" x="8474075" y="4067175"/>
          <p14:tracePt t="19273" x="8461375" y="4054475"/>
          <p14:tracePt t="19283" x="8448675" y="4041775"/>
          <p14:tracePt t="19289" x="8435975" y="4041775"/>
          <p14:tracePt t="19300" x="8424863" y="4017963"/>
          <p14:tracePt t="19313" x="8399463" y="4005263"/>
          <p14:tracePt t="19321" x="8399463" y="3992563"/>
          <p14:tracePt t="19329" x="8374063" y="3979863"/>
          <p14:tracePt t="19337" x="8348663" y="3941763"/>
          <p14:tracePt t="19345" x="8324850" y="3929063"/>
          <p14:tracePt t="19353" x="8312150" y="3916363"/>
          <p14:tracePt t="19361" x="8286750" y="3892550"/>
          <p14:tracePt t="19467" x="8261350" y="3867150"/>
          <p14:tracePt t="19482" x="8248650" y="3854450"/>
          <p14:tracePt t="19506" x="8223250" y="3829050"/>
          <p14:tracePt t="19545" x="8212138" y="3816350"/>
          <p14:tracePt t="19842" x="8186738" y="3816350"/>
          <p14:tracePt t="19850" x="8186738" y="3841750"/>
          <p14:tracePt t="19858" x="8174038" y="3892550"/>
          <p14:tracePt t="19869" x="8174038" y="3954463"/>
          <p14:tracePt t="19885" x="8161338" y="4054475"/>
          <p14:tracePt t="19890" x="8148638" y="4079875"/>
          <p14:tracePt t="19900" x="8148638" y="4141788"/>
          <p14:tracePt t="19905" x="8135938" y="4179888"/>
          <p14:tracePt t="19913" x="8135938" y="4192588"/>
          <p14:tracePt t="19921" x="8135938" y="4217988"/>
          <p14:tracePt t="19929" x="8123238" y="4241800"/>
          <p14:tracePt t="19937" x="8123238" y="4267200"/>
          <p14:tracePt t="19946" x="8110538" y="4279900"/>
          <p14:tracePt t="19961" x="8110538" y="4305300"/>
          <p14:tracePt t="20026" x="8110538" y="4341813"/>
          <p14:tracePt t="20051" x="8110538" y="4354513"/>
          <p14:tracePt t="20090" x="8110538" y="4367213"/>
          <p14:tracePt t="20114" x="8099425" y="4367213"/>
          <p14:tracePt t="20122" x="8099425" y="4379913"/>
          <p14:tracePt t="20138" x="8086725" y="4379913"/>
          <p14:tracePt t="20281" x="8086725" y="4392613"/>
          <p14:tracePt t="21706" x="8074025" y="4392613"/>
          <p14:tracePt t="22026" x="8023225" y="4318000"/>
          <p14:tracePt t="22034" x="7999413" y="4305300"/>
          <p14:tracePt t="22042" x="7986713" y="4279900"/>
          <p14:tracePt t="22052" x="7948613" y="4179888"/>
          <p14:tracePt t="22058" x="7923213" y="4167188"/>
          <p14:tracePt t="22114" x="7910513" y="4154488"/>
          <p14:tracePt t="22122" x="7848600" y="4141788"/>
          <p14:tracePt t="22130" x="7723188" y="4105275"/>
          <p14:tracePt t="22137" x="7548563" y="4067175"/>
          <p14:tracePt t="22146" x="7359650" y="4017963"/>
          <p14:tracePt t="22153" x="7185025" y="3954463"/>
          <p14:tracePt t="22162" x="6997700" y="3941763"/>
          <p14:tracePt t="22170" x="6821488" y="3905250"/>
          <p14:tracePt t="22178" x="6659563" y="3892550"/>
          <p14:tracePt t="22186" x="6496050" y="3841750"/>
          <p14:tracePt t="22193" x="6359525" y="3829050"/>
          <p14:tracePt t="22201" x="6221413" y="3803650"/>
          <p14:tracePt t="22209" x="6096000" y="3767138"/>
          <p14:tracePt t="22217" x="6021388" y="3754438"/>
          <p14:tracePt t="22225" x="5932488" y="3741738"/>
          <p14:tracePt t="22233" x="5857875" y="3716338"/>
          <p14:tracePt t="22241" x="5770563" y="3703638"/>
          <p14:tracePt t="22250" x="5719763" y="3703638"/>
          <p14:tracePt t="22257" x="5670550" y="3692525"/>
          <p14:tracePt t="22267" x="5545138" y="3679825"/>
          <p14:tracePt t="22273" x="5407025" y="3641725"/>
          <p14:tracePt t="22283" x="5245100" y="3629025"/>
          <p14:tracePt t="22289" x="5045075" y="3554413"/>
          <p14:tracePt t="22300" x="4868863" y="3490913"/>
          <p14:tracePt t="22305" x="4619625" y="3403600"/>
          <p14:tracePt t="22314" x="4430713" y="3328988"/>
          <p14:tracePt t="22321" x="4281488" y="3267075"/>
          <p14:tracePt t="22329" x="4117975" y="3203575"/>
          <p14:tracePt t="22337" x="4056063" y="3178175"/>
          <p14:tracePt t="22345" x="3968750" y="3141663"/>
          <p14:tracePt t="22353" x="3830638" y="3103563"/>
          <p14:tracePt t="22361" x="3805238" y="3103563"/>
          <p14:tracePt t="22369" x="3667125" y="3103563"/>
          <p14:tracePt t="22378" x="3517900" y="3103563"/>
          <p14:tracePt t="22385" x="3354388" y="3065463"/>
          <p14:tracePt t="22393" x="3167063" y="3041650"/>
          <p14:tracePt t="22401" x="3028950" y="2990850"/>
          <p14:tracePt t="22409" x="2941638" y="2952750"/>
          <p14:tracePt t="22417" x="2867025" y="2941638"/>
          <p14:tracePt t="22425" x="2828925" y="2928938"/>
          <p14:tracePt t="22433" x="2816225" y="2916238"/>
          <p14:tracePt t="22441" x="2803525" y="2916238"/>
          <p14:tracePt t="22450" x="2790825" y="2890838"/>
          <p14:tracePt t="22457" x="2778125" y="2890838"/>
          <p14:tracePt t="22467" x="2741613" y="2852738"/>
          <p14:tracePt t="22473" x="2716213" y="2816225"/>
          <p14:tracePt t="22484" x="2616200" y="2728913"/>
          <p14:tracePt t="22489" x="2578100" y="2690813"/>
          <p14:tracePt t="22500" x="2528888" y="2652713"/>
          <p14:tracePt t="22505" x="2503488" y="2616200"/>
          <p14:tracePt t="22513" x="2490788" y="2616200"/>
          <p14:tracePt t="22521" x="2478088" y="2590800"/>
          <p14:tracePt t="22529" x="2465388" y="2590800"/>
          <p14:tracePt t="22545" x="2465388" y="2578100"/>
          <p14:tracePt t="22553" x="2452688" y="2578100"/>
          <p14:tracePt t="24002" x="2452688" y="2603500"/>
          <p14:tracePt t="24010" x="2452688" y="2627313"/>
          <p14:tracePt t="24018" x="2452688" y="2678113"/>
          <p14:tracePt t="24025" x="2452688" y="2716213"/>
          <p14:tracePt t="24033" x="2465388" y="2778125"/>
          <p14:tracePt t="24041" x="2478088" y="2840038"/>
          <p14:tracePt t="24050" x="2490788" y="2928938"/>
          <p14:tracePt t="24057" x="2490788" y="2978150"/>
          <p14:tracePt t="24066" x="2503488" y="3041650"/>
          <p14:tracePt t="24073" x="2503488" y="3116263"/>
          <p14:tracePt t="24083" x="2503488" y="3154363"/>
          <p14:tracePt t="24089" x="2503488" y="3216275"/>
          <p14:tracePt t="24100" x="2503488" y="3254375"/>
          <p14:tracePt t="24105" x="2503488" y="3290888"/>
          <p14:tracePt t="24113" x="2503488" y="3316288"/>
          <p14:tracePt t="24121" x="2503488" y="3341688"/>
          <p14:tracePt t="24130" x="2503488" y="3354388"/>
          <p14:tracePt t="24137" x="2503488" y="3378200"/>
          <p14:tracePt t="24153" x="2503488" y="3390900"/>
          <p14:tracePt t="24169" x="2503488" y="3416300"/>
          <p14:tracePt t="24185" x="2503488" y="3429000"/>
          <p14:tracePt t="24858" x="2516188" y="3429000"/>
          <p14:tracePt t="24906" x="2528888" y="3429000"/>
          <p14:tracePt t="26921" x="2541588" y="3429000"/>
          <p14:tracePt t="26933" x="2565400" y="3429000"/>
          <p14:tracePt t="26937" x="2603500" y="3429000"/>
          <p14:tracePt t="26945" x="2654300" y="3429000"/>
          <p14:tracePt t="26953" x="2703513" y="3441700"/>
          <p14:tracePt t="26961" x="2778125" y="3467100"/>
          <p14:tracePt t="26969" x="2841625" y="3467100"/>
          <p14:tracePt t="26977" x="2954338" y="3479800"/>
          <p14:tracePt t="26985" x="3054350" y="3490913"/>
          <p14:tracePt t="26994" x="3205163" y="3503613"/>
          <p14:tracePt t="27001" x="3367088" y="3554413"/>
          <p14:tracePt t="27009" x="3517900" y="3567113"/>
          <p14:tracePt t="27017" x="3767138" y="3616325"/>
          <p14:tracePt t="27025" x="3979863" y="3641725"/>
          <p14:tracePt t="27033" x="4156075" y="3654425"/>
          <p14:tracePt t="27041" x="4343400" y="3692525"/>
          <p14:tracePt t="27050" x="4456113" y="3729038"/>
          <p14:tracePt t="27057" x="4619625" y="3754438"/>
          <p14:tracePt t="27066" x="4732338" y="3767138"/>
          <p14:tracePt t="27074" x="4832350" y="3767138"/>
          <p14:tracePt t="27083" x="4932363" y="3779838"/>
          <p14:tracePt t="27089" x="5057775" y="3779838"/>
          <p14:tracePt t="27100" x="5170488" y="3779838"/>
          <p14:tracePt t="27105" x="5281613" y="3792538"/>
          <p14:tracePt t="27116" x="5419725" y="3816350"/>
          <p14:tracePt t="27121" x="5545138" y="3829050"/>
          <p14:tracePt t="27129" x="5670550" y="3841750"/>
          <p14:tracePt t="27137" x="5795963" y="3854450"/>
          <p14:tracePt t="27145" x="5932488" y="3892550"/>
          <p14:tracePt t="27153" x="6083300" y="3892550"/>
          <p14:tracePt t="27161" x="6270625" y="3916363"/>
          <p14:tracePt t="27169" x="6421438" y="3929063"/>
          <p14:tracePt t="27177" x="6584950" y="3954463"/>
          <p14:tracePt t="27185" x="6797675" y="3992563"/>
          <p14:tracePt t="27194" x="7021513" y="4041775"/>
          <p14:tracePt t="27201" x="7435850" y="4141788"/>
          <p14:tracePt t="27209" x="7723188" y="4179888"/>
          <p14:tracePt t="27217" x="8035925" y="4205288"/>
          <p14:tracePt t="27225" x="8399463" y="4254500"/>
          <p14:tracePt t="27233" x="8863013" y="4341813"/>
          <p14:tracePt t="27241" x="9188450" y="4405313"/>
          <p14:tracePt t="27273" x="9388475" y="4430713"/>
          <p14:tracePt t="27283" x="9701213" y="4430713"/>
          <p14:tracePt t="27289" x="10039350" y="4430713"/>
          <p14:tracePt t="27300" x="10313988" y="4430713"/>
          <p14:tracePt t="27305" x="10552113" y="4430713"/>
          <p14:tracePt t="27316" x="10790238" y="4430713"/>
          <p14:tracePt t="27321" x="10939463" y="4430713"/>
          <p14:tracePt t="27329" x="11064875" y="4405313"/>
          <p14:tracePt t="27337" x="11153775" y="4379913"/>
          <p14:tracePt t="27345" x="11177588" y="4367213"/>
          <p14:tracePt t="27353" x="11215688" y="4341813"/>
          <p14:tracePt t="27362" x="11241088" y="4341813"/>
          <p14:tracePt t="27378" x="11241088" y="4330700"/>
          <p14:tracePt t="27401" x="11241088" y="4318000"/>
          <p14:tracePt t="27409" x="11241088" y="4292600"/>
          <p14:tracePt t="27417" x="11241088" y="4279900"/>
          <p14:tracePt t="27425" x="11241088" y="4254500"/>
          <p14:tracePt t="27433" x="11241088" y="4241800"/>
          <p14:tracePt t="27450" x="11241088" y="4217988"/>
          <p14:tracePt t="27457" x="11253788" y="4192588"/>
          <p14:tracePt t="27466" x="11253788" y="4167188"/>
          <p14:tracePt t="27473" x="11253788" y="4129088"/>
          <p14:tracePt t="27483" x="11253788" y="4105275"/>
          <p14:tracePt t="27489" x="11253788" y="4067175"/>
          <p14:tracePt t="27499" x="11253788" y="4029075"/>
          <p14:tracePt t="27505" x="11253788" y="4005263"/>
          <p14:tracePt t="27516" x="11253788" y="3967163"/>
          <p14:tracePt t="27521" x="11253788" y="3941763"/>
          <p14:tracePt t="27545" x="11253788" y="3929063"/>
          <p14:tracePt t="27561" x="11253788" y="3905250"/>
          <p14:tracePt t="27569" x="11241088" y="3892550"/>
          <p14:tracePt t="27577" x="11215688" y="3879850"/>
          <p14:tracePt t="27585" x="11164888" y="3841750"/>
          <p14:tracePt t="27593" x="11141075" y="3841750"/>
          <p14:tracePt t="27601" x="11064875" y="3816350"/>
          <p14:tracePt t="27609" x="11015663" y="3792538"/>
          <p14:tracePt t="27617" x="10939463" y="3779838"/>
          <p14:tracePt t="27625" x="10864850" y="3754438"/>
          <p14:tracePt t="27633" x="10790238" y="3754438"/>
          <p14:tracePt t="27641" x="10715625" y="3729038"/>
          <p14:tracePt t="27650" x="10652125" y="3716338"/>
          <p14:tracePt t="27657" x="10602913" y="3716338"/>
          <p14:tracePt t="27666" x="10564813" y="3716338"/>
          <p14:tracePt t="27673" x="10539413" y="3716338"/>
          <p14:tracePt t="27683" x="10514013" y="3716338"/>
          <p14:tracePt t="27689" x="10502900" y="3716338"/>
          <p14:tracePt t="27699" x="10477500" y="3716338"/>
          <p14:tracePt t="27705" x="10464800" y="3716338"/>
          <p14:tracePt t="27721" x="10439400" y="3716338"/>
          <p14:tracePt t="27729" x="10414000" y="3716338"/>
          <p14:tracePt t="27737" x="10390188" y="3716338"/>
          <p14:tracePt t="27745" x="10377488" y="3716338"/>
          <p14:tracePt t="27753" x="10364788" y="3716338"/>
          <p14:tracePt t="27761" x="10339388" y="3716338"/>
          <p14:tracePt t="27769" x="10313988" y="3716338"/>
          <p14:tracePt t="27777" x="10288588" y="3716338"/>
          <p14:tracePt t="27785" x="10277475" y="3716338"/>
          <p14:tracePt t="27794" x="10252075" y="3703638"/>
          <p14:tracePt t="27809" x="10226675" y="3703638"/>
          <p14:tracePt t="27825" x="10213975" y="3703638"/>
          <p14:tracePt t="27833" x="10213975" y="3692525"/>
          <p14:tracePt t="27850" x="10201275" y="3692525"/>
          <p14:tracePt t="27867" x="10188575" y="3679825"/>
          <p14:tracePt t="27883" x="10177463" y="3679825"/>
          <p14:tracePt t="27889" x="10164763" y="3679825"/>
          <p14:tracePt t="27900" x="10139363" y="3667125"/>
          <p14:tracePt t="27905" x="10126663" y="3667125"/>
          <p14:tracePt t="27916" x="10113963" y="3667125"/>
          <p14:tracePt t="27929" x="10101263" y="3654425"/>
          <p14:tracePt t="28650" x="10101263" y="3641725"/>
          <p14:tracePt t="29882" x="10088563" y="3629025"/>
          <p14:tracePt t="29898" x="10075863" y="3629025"/>
          <p14:tracePt t="29914" x="10064750" y="3629025"/>
          <p14:tracePt t="29921" x="10039350" y="3629025"/>
          <p14:tracePt t="29937" x="10026650" y="3629025"/>
          <p14:tracePt t="29953" x="9988550" y="3629025"/>
          <p14:tracePt t="29961" x="9963150" y="3629025"/>
          <p14:tracePt t="29969" x="9952038" y="3629025"/>
          <p14:tracePt t="29977" x="9913938" y="3629025"/>
          <p14:tracePt t="29985" x="9875838" y="3629025"/>
          <p14:tracePt t="29993" x="9826625" y="3629025"/>
          <p14:tracePt t="30001" x="9788525" y="3629025"/>
          <p14:tracePt t="30009" x="9739313" y="3590925"/>
          <p14:tracePt t="30017" x="9701213" y="3567113"/>
          <p14:tracePt t="30025" x="9637713" y="3516313"/>
          <p14:tracePt t="30033" x="9563100" y="3467100"/>
          <p14:tracePt t="30041" x="9513888" y="3429000"/>
          <p14:tracePt t="30050" x="9488488" y="3403600"/>
          <p14:tracePt t="30057" x="9463088" y="3367088"/>
          <p14:tracePt t="30066" x="9413875" y="3341688"/>
          <p14:tracePt t="30073" x="9401175" y="3316288"/>
          <p14:tracePt t="30083" x="9388475" y="3278188"/>
          <p14:tracePt t="30089" x="9363075" y="3267075"/>
          <p14:tracePt t="30099" x="9350375" y="3254375"/>
          <p14:tracePt t="30105" x="9337675" y="3241675"/>
          <p14:tracePt t="30145" x="9324975" y="3216275"/>
          <p14:tracePt t="30161" x="9312275" y="3178175"/>
          <p14:tracePt t="30178" x="9301163" y="3165475"/>
          <p14:tracePt t="30193" x="9288463" y="3141663"/>
          <p14:tracePt t="30209" x="9288463" y="3128963"/>
          <p14:tracePt t="30241" x="9288463" y="3116263"/>
          <p14:tracePt t="30249" x="9288463" y="3103563"/>
          <p14:tracePt t="30274" x="9288463" y="3090863"/>
          <p14:tracePt t="30338" x="9301163" y="3078163"/>
          <p14:tracePt t="30394" x="9301163" y="3065463"/>
          <p14:tracePt t="30410" x="9301163" y="3054350"/>
          <p14:tracePt t="30426" x="9312275" y="3041650"/>
          <p14:tracePt t="30490" x="9312275" y="3028950"/>
          <p14:tracePt t="30506" x="9312275" y="3016250"/>
          <p14:tracePt t="30515" x="9324975" y="3003550"/>
          <p14:tracePt t="30570" x="9337675" y="2990850"/>
          <p14:tracePt t="30586" x="9337675" y="2978150"/>
          <p14:tracePt t="30594" x="9337675" y="2965450"/>
          <p14:tracePt t="30714" x="9337675" y="2952750"/>
          <p14:tracePt t="30978" x="9324975" y="2952750"/>
          <p14:tracePt t="30986" x="9324975" y="2978150"/>
          <p14:tracePt t="30994" x="9324975" y="3016250"/>
          <p14:tracePt t="31001" x="9324975" y="3041650"/>
          <p14:tracePt t="31017" x="9324975" y="3065463"/>
          <p14:tracePt t="31025" x="9324975" y="3078163"/>
          <p14:tracePt t="31033" x="9324975" y="3090863"/>
          <p14:tracePt t="31050" x="9324975" y="3116263"/>
          <p14:tracePt t="31057" x="9324975" y="3141663"/>
          <p14:tracePt t="31066" x="9324975" y="3165475"/>
          <p14:tracePt t="31073" x="9324975" y="3190875"/>
          <p14:tracePt t="31083" x="9324975" y="3228975"/>
          <p14:tracePt t="31089" x="9324975" y="3267075"/>
          <p14:tracePt t="31100" x="9324975" y="3290888"/>
          <p14:tracePt t="31105" x="9324975" y="3316288"/>
          <p14:tracePt t="31113" x="9324975" y="3341688"/>
          <p14:tracePt t="31121" x="9324975" y="3354388"/>
          <p14:tracePt t="31129" x="9324975" y="3378200"/>
          <p14:tracePt t="31137" x="9324975" y="3390900"/>
          <p14:tracePt t="31145" x="9324975" y="3403600"/>
          <p14:tracePt t="31153" x="9324975" y="3429000"/>
          <p14:tracePt t="31161" x="9324975" y="3441700"/>
          <p14:tracePt t="31178" x="9324975" y="3467100"/>
          <p14:tracePt t="31194" x="9324975" y="3479800"/>
          <p14:tracePt t="31210" x="9324975" y="3503613"/>
          <p14:tracePt t="31219" x="9324975" y="3516313"/>
          <p14:tracePt t="31236" x="9324975" y="3541713"/>
          <p14:tracePt t="31242" x="9324975" y="3567113"/>
          <p14:tracePt t="31252" x="9324975" y="3579813"/>
          <p14:tracePt t="31268" x="9324975" y="3590925"/>
          <p14:tracePt t="31286" x="9324975" y="3603625"/>
          <p14:tracePt t="32762" x="9324975" y="3590925"/>
          <p14:tracePt t="32810" x="9324975" y="3579813"/>
          <p14:tracePt t="32818" x="9324975" y="3554413"/>
          <p14:tracePt t="32826" x="9337675" y="3554413"/>
          <p14:tracePt t="32833" x="9350375" y="3529013"/>
          <p14:tracePt t="32841" x="9350375" y="3516313"/>
          <p14:tracePt t="32850" x="9363075" y="3454400"/>
          <p14:tracePt t="32857" x="9363075" y="3416300"/>
          <p14:tracePt t="32866" x="9375775" y="3378200"/>
          <p14:tracePt t="32873" x="9375775" y="3354388"/>
          <p14:tracePt t="32884" x="9375775" y="3303588"/>
          <p14:tracePt t="32889" x="9375775" y="3267075"/>
          <p14:tracePt t="32899" x="9388475" y="3216275"/>
          <p14:tracePt t="32905" x="9388475" y="3165475"/>
          <p14:tracePt t="32916" x="9401175" y="3128963"/>
          <p14:tracePt t="32921" x="9401175" y="3103563"/>
          <p14:tracePt t="32929" x="9401175" y="3078163"/>
          <p14:tracePt t="32945" x="9401175" y="3065463"/>
          <p14:tracePt t="32994" x="9401175" y="3054350"/>
          <p14:tracePt t="33002" x="9401175" y="3041650"/>
          <p14:tracePt t="33018" x="9401175" y="3016250"/>
          <p14:tracePt t="33034" x="9401175" y="3003550"/>
          <p14:tracePt t="33074" x="9401175" y="2990850"/>
          <p14:tracePt t="33098" x="9401175" y="2978150"/>
          <p14:tracePt t="33130" x="9401175" y="2965450"/>
          <p14:tracePt t="33722" x="9401175" y="2990850"/>
          <p14:tracePt t="33731" x="9401175" y="3003550"/>
          <p14:tracePt t="33737" x="9401175" y="3028950"/>
          <p14:tracePt t="33745" x="9401175" y="3078163"/>
          <p14:tracePt t="33753" x="9401175" y="3154363"/>
          <p14:tracePt t="33761" x="9401175" y="3216275"/>
          <p14:tracePt t="33769" x="9401175" y="3316288"/>
          <p14:tracePt t="33777" x="9401175" y="3416300"/>
          <p14:tracePt t="33785" x="9401175" y="3490913"/>
          <p14:tracePt t="33793" x="9401175" y="3567113"/>
          <p14:tracePt t="33801" x="9401175" y="3603625"/>
          <p14:tracePt t="33809" x="9401175" y="3629025"/>
          <p14:tracePt t="33817" x="9401175" y="3667125"/>
          <p14:tracePt t="33825" x="9401175" y="3703638"/>
          <p14:tracePt t="33833" x="9401175" y="3729038"/>
          <p14:tracePt t="33841" x="9401175" y="3741738"/>
          <p14:tracePt t="33849" x="9401175" y="3754438"/>
          <p14:tracePt t="34018" x="9401175" y="3741738"/>
          <p14:tracePt t="34074" x="9401175" y="3729038"/>
          <p14:tracePt t="34098" x="9401175" y="3716338"/>
          <p14:tracePt t="34155" x="9401175" y="3692525"/>
          <p14:tracePt t="34195" x="9401175" y="3679825"/>
          <p14:tracePt t="36099" x="9401175" y="3654425"/>
          <p14:tracePt t="36177" x="9413875" y="3654425"/>
          <p14:tracePt t="36186" x="9437688" y="3654425"/>
          <p14:tracePt t="36193" x="9450388" y="3641725"/>
          <p14:tracePt t="36201" x="9488488" y="3641725"/>
          <p14:tracePt t="36209" x="9537700" y="3629025"/>
          <p14:tracePt t="36217" x="9626600" y="3629025"/>
          <p14:tracePt t="36225" x="9726613" y="3616325"/>
          <p14:tracePt t="36233" x="9813925" y="3590925"/>
          <p14:tracePt t="36241" x="9939338" y="3579813"/>
          <p14:tracePt t="36249" x="10001250" y="3567113"/>
          <p14:tracePt t="36257" x="10101263" y="3554413"/>
          <p14:tracePt t="36266" x="10188575" y="3554413"/>
          <p14:tracePt t="36273" x="10313988" y="3516313"/>
          <p14:tracePt t="36282" x="10414000" y="3516313"/>
          <p14:tracePt t="36289" x="10502900" y="3503613"/>
          <p14:tracePt t="36299" x="10552113" y="3490913"/>
          <p14:tracePt t="36305" x="10614025" y="3490913"/>
          <p14:tracePt t="36316" x="10664825" y="3479800"/>
          <p14:tracePt t="36321" x="10702925" y="3479800"/>
          <p14:tracePt t="36329" x="10715625" y="3467100"/>
          <p14:tracePt t="36337" x="10764838" y="3467100"/>
          <p14:tracePt t="36345" x="10790238" y="3467100"/>
          <p14:tracePt t="36434" x="10802938" y="3467100"/>
          <p14:tracePt t="36442" x="10815638" y="3454400"/>
          <p14:tracePt t="36459" x="10839450" y="3429000"/>
          <p14:tracePt t="36474" x="10864850" y="3416300"/>
          <p14:tracePt t="36482" x="10877550" y="3416300"/>
          <p14:tracePt t="36497" x="10890250" y="3403600"/>
          <p14:tracePt t="36505" x="10890250" y="3390900"/>
          <p14:tracePt t="36521" x="10902950" y="3378200"/>
          <p14:tracePt t="36529" x="10915650" y="3378200"/>
          <p14:tracePt t="36537" x="10915650" y="3367088"/>
          <p14:tracePt t="36730" x="10915650" y="3341688"/>
          <p14:tracePt t="36746" x="10928350" y="3316288"/>
          <p14:tracePt t="36778" x="10928350" y="3290888"/>
          <p14:tracePt t="36810" x="10939463" y="3267075"/>
          <p14:tracePt t="36834" x="10939463" y="3241675"/>
          <p14:tracePt t="36842" x="10952163" y="3228975"/>
          <p14:tracePt t="36850" x="10964863" y="3203575"/>
          <p14:tracePt t="36866" x="10964863" y="3190875"/>
          <p14:tracePt t="36873" x="10964863" y="3165475"/>
          <p14:tracePt t="36883" x="10977563" y="3141663"/>
          <p14:tracePt t="36890" x="10990263" y="3116263"/>
          <p14:tracePt t="36899" x="10990263" y="3103563"/>
          <p14:tracePt t="36905" x="10990263" y="3065463"/>
          <p14:tracePt t="36916" x="11002963" y="3054350"/>
          <p14:tracePt t="36922" x="11002963" y="3028950"/>
          <p14:tracePt t="36930" x="11015663" y="3016250"/>
          <p14:tracePt t="36938" x="11015663" y="2990850"/>
          <p14:tracePt t="36946" x="11028363" y="2978150"/>
          <p14:tracePt t="36962" x="11028363" y="2965450"/>
          <p14:tracePt t="36970" x="11041063" y="2965450"/>
          <p14:tracePt t="36978" x="11041063" y="2952750"/>
          <p14:tracePt t="36994" x="11041063" y="2941638"/>
          <p14:tracePt t="37018" x="11041063" y="2916238"/>
          <p14:tracePt t="37505" x="11041063" y="2928938"/>
          <p14:tracePt t="37513" x="11041063" y="2952750"/>
          <p14:tracePt t="37521" x="11041063" y="2990850"/>
          <p14:tracePt t="37529" x="11041063" y="3016250"/>
          <p14:tracePt t="37537" x="11041063" y="3054350"/>
          <p14:tracePt t="37545" x="11041063" y="3103563"/>
          <p14:tracePt t="37553" x="11041063" y="3154363"/>
          <p14:tracePt t="37561" x="11041063" y="3203575"/>
          <p14:tracePt t="37569" x="11077575" y="3228975"/>
          <p14:tracePt t="37577" x="11077575" y="3290888"/>
          <p14:tracePt t="37585" x="11077575" y="3316288"/>
          <p14:tracePt t="37593" x="11090275" y="3341688"/>
          <p14:tracePt t="37601" x="11090275" y="3354388"/>
          <p14:tracePt t="37609" x="11090275" y="3367088"/>
          <p14:tracePt t="37649" x="11090275" y="3378200"/>
          <p14:tracePt t="37657" x="11090275" y="3390900"/>
          <p14:tracePt t="37666" x="11077575" y="3390900"/>
          <p14:tracePt t="37673" x="11077575" y="3403600"/>
          <p14:tracePt t="37683" x="11077575" y="3416300"/>
          <p14:tracePt t="37794" x="11077575" y="3429000"/>
          <p14:tracePt t="37802" x="11052175" y="3467100"/>
          <p14:tracePt t="37826" x="11041063" y="3479800"/>
          <p14:tracePt t="38090" x="11015663" y="3454400"/>
          <p14:tracePt t="38107" x="11015663" y="3441700"/>
          <p14:tracePt t="38866" x="11002963" y="3429000"/>
          <p14:tracePt t="38978" x="10990263" y="3416300"/>
          <p14:tracePt t="39017" x="10977563" y="3416300"/>
          <p14:tracePt t="39025" x="10952163" y="3416300"/>
          <p14:tracePt t="39033" x="10915650" y="3416300"/>
          <p14:tracePt t="39041" x="10864850" y="3416300"/>
          <p14:tracePt t="39049" x="10752138" y="3454400"/>
          <p14:tracePt t="39057" x="10602913" y="3503613"/>
          <p14:tracePt t="39066" x="10426700" y="3579813"/>
          <p14:tracePt t="39073" x="10152063" y="3679825"/>
          <p14:tracePt t="39082" x="9801225" y="3779838"/>
          <p14:tracePt t="39089" x="9525000" y="3867150"/>
          <p14:tracePt t="39099" x="9124950" y="3967163"/>
          <p14:tracePt t="39105" x="8812213" y="4067175"/>
          <p14:tracePt t="39116" x="8435975" y="4179888"/>
          <p14:tracePt t="39121" x="8099425" y="4279900"/>
          <p14:tracePt t="39129" x="7761288" y="4354513"/>
          <p14:tracePt t="39137" x="7472363" y="4405313"/>
          <p14:tracePt t="39145" x="7197725" y="4454525"/>
          <p14:tracePt t="39153" x="6772275" y="4543425"/>
          <p14:tracePt t="39162" x="6408738" y="4605338"/>
          <p14:tracePt t="39169" x="6045200" y="4692650"/>
          <p14:tracePt t="39177" x="5670550" y="4768850"/>
          <p14:tracePt t="39185" x="5432425" y="4843463"/>
          <p14:tracePt t="39193" x="5181600" y="4868863"/>
          <p14:tracePt t="39201" x="4968875" y="4943475"/>
          <p14:tracePt t="39209" x="4819650" y="4992688"/>
          <p14:tracePt t="39217" x="4668838" y="5018088"/>
          <p14:tracePt t="39225" x="4530725" y="5068888"/>
          <p14:tracePt t="39233" x="4394200" y="5092700"/>
          <p14:tracePt t="39241" x="4305300" y="5105400"/>
          <p14:tracePt t="39249" x="4181475" y="5143500"/>
          <p14:tracePt t="39257" x="4068763" y="5168900"/>
          <p14:tracePt t="39266" x="3930650" y="5205413"/>
          <p14:tracePt t="39273" x="3792538" y="5230813"/>
          <p14:tracePt t="39283" x="3654425" y="5294313"/>
          <p14:tracePt t="39289" x="3505200" y="5330825"/>
          <p14:tracePt t="39299" x="3305175" y="5381625"/>
          <p14:tracePt t="39305" x="3154363" y="5430838"/>
          <p14:tracePt t="39316" x="3003550" y="5507038"/>
          <p14:tracePt t="39321" x="2879725" y="5543550"/>
          <p14:tracePt t="39329" x="2803525" y="5568950"/>
          <p14:tracePt t="39337" x="2741613" y="5581650"/>
          <p14:tracePt t="39345" x="2654300" y="5619750"/>
          <p14:tracePt t="39353" x="2590800" y="5630863"/>
          <p14:tracePt t="39361" x="2516188" y="5656263"/>
          <p14:tracePt t="39369" x="2503488" y="5668963"/>
          <p14:tracePt t="39466" x="2503488" y="5681663"/>
          <p14:tracePt t="39489" x="2516188" y="5681663"/>
          <p14:tracePt t="39505" x="2541588" y="5681663"/>
          <p14:tracePt t="39529" x="2565400" y="5681663"/>
          <p14:tracePt t="39537" x="2590800" y="5681663"/>
          <p14:tracePt t="39546" x="2628900" y="5681663"/>
          <p14:tracePt t="39554" x="2641600" y="5681663"/>
          <p14:tracePt t="39562" x="2667000" y="5681663"/>
          <p14:tracePt t="39569" x="2690813" y="5681663"/>
          <p14:tracePt t="39577" x="2716213" y="5681663"/>
          <p14:tracePt t="39593" x="2728913" y="5668963"/>
          <p14:tracePt t="39602" x="2741613" y="5668963"/>
          <p14:tracePt t="39641" x="2741613" y="5643563"/>
          <p14:tracePt t="39665" x="2754313" y="5619750"/>
          <p14:tracePt t="39673" x="2767013" y="5607050"/>
          <p14:tracePt t="39689" x="2767013" y="5594350"/>
          <p14:tracePt t="39705" x="2778125" y="5581650"/>
          <p14:tracePt t="39721" x="2778125" y="5568950"/>
          <p14:tracePt t="39729" x="2778125" y="5543550"/>
          <p14:tracePt t="39745" x="2778125" y="5530850"/>
          <p14:tracePt t="39753" x="2778125" y="5507038"/>
          <p14:tracePt t="39761" x="2803525" y="5481638"/>
          <p14:tracePt t="39769" x="2803525" y="5456238"/>
          <p14:tracePt t="39777" x="2816225" y="5430838"/>
          <p14:tracePt t="39785" x="2816225" y="5394325"/>
          <p14:tracePt t="39793" x="2816225" y="5381625"/>
          <p14:tracePt t="39801" x="2816225" y="5368925"/>
          <p14:tracePt t="39809" x="2816225" y="5343525"/>
          <p14:tracePt t="39817" x="2828925" y="5330825"/>
          <p14:tracePt t="40283" x="2828925" y="5305425"/>
          <p14:tracePt t="40435" x="2828925" y="5318125"/>
          <p14:tracePt t="40443" x="2828925" y="5330825"/>
          <p14:tracePt t="40450" x="2828925" y="5381625"/>
          <p14:tracePt t="40457" x="2828925" y="5430838"/>
          <p14:tracePt t="40466" x="2803525" y="5481638"/>
          <p14:tracePt t="40473" x="2790825" y="5530850"/>
          <p14:tracePt t="40483" x="2790825" y="5607050"/>
          <p14:tracePt t="40489" x="2790825" y="5668963"/>
          <p14:tracePt t="40499" x="2790825" y="5707063"/>
          <p14:tracePt t="40505" x="2790825" y="5768975"/>
          <p14:tracePt t="40516" x="2790825" y="5807075"/>
          <p14:tracePt t="40521" x="2790825" y="5843588"/>
          <p14:tracePt t="40529" x="2790825" y="5868988"/>
          <p14:tracePt t="40537" x="2790825" y="5907088"/>
          <p14:tracePt t="40561" x="2790825" y="5919788"/>
          <p14:tracePt t="40594" x="2790825" y="5932488"/>
          <p14:tracePt t="40963" x="2790825" y="5907088"/>
          <p14:tracePt t="40985" x="2790825" y="5894388"/>
          <p14:tracePt t="40993" x="2790825" y="5868988"/>
          <p14:tracePt t="41001" x="2790825" y="5843588"/>
          <p14:tracePt t="41009" x="2790825" y="5832475"/>
          <p14:tracePt t="41018" x="2790825" y="5819775"/>
          <p14:tracePt t="41025" x="2790825" y="5807075"/>
          <p14:tracePt t="41033" x="2790825" y="5781675"/>
          <p14:tracePt t="41041" x="2790825" y="5768975"/>
          <p14:tracePt t="41049" x="2790825" y="5743575"/>
          <p14:tracePt t="41057" x="2790825" y="5732463"/>
          <p14:tracePt t="41073" x="2803525" y="5707063"/>
          <p14:tracePt t="41089" x="2803525" y="5694363"/>
          <p14:tracePt t="41099" x="2803525" y="5668963"/>
          <p14:tracePt t="41116" x="2803525" y="5656263"/>
          <p14:tracePt t="41219" x="2816225" y="5656263"/>
          <p14:tracePt t="41275" x="2816225" y="5643563"/>
          <p14:tracePt t="41339" x="2828925" y="5630863"/>
          <p14:tracePt t="41443" x="2841625" y="5630863"/>
          <p14:tracePt t="41458" x="2841625" y="5619750"/>
          <p14:tracePt t="41474" x="2854325" y="5607050"/>
          <p14:tracePt t="41498" x="2867025" y="5594350"/>
          <p14:tracePt t="41522" x="2879725" y="5594350"/>
          <p14:tracePt t="42266" x="2879725" y="5581650"/>
          <p14:tracePt t="42282" x="2890838" y="5581650"/>
          <p14:tracePt t="42299" x="2890838" y="5568950"/>
          <p14:tracePt t="42369" x="2903538" y="5568950"/>
          <p14:tracePt t="42377" x="2941638" y="5543550"/>
          <p14:tracePt t="42385" x="2954338" y="5543550"/>
          <p14:tracePt t="42393" x="2979738" y="5543550"/>
          <p14:tracePt t="42402" x="3003550" y="5543550"/>
          <p14:tracePt t="42409" x="3028950" y="5543550"/>
          <p14:tracePt t="42417" x="3067050" y="5543550"/>
          <p14:tracePt t="42425" x="3103563" y="5543550"/>
          <p14:tracePt t="42433" x="3141663" y="5530850"/>
          <p14:tracePt t="42441" x="3179763" y="5530850"/>
          <p14:tracePt t="42449" x="3216275" y="5530850"/>
          <p14:tracePt t="42457" x="3216275" y="5518150"/>
          <p14:tracePt t="42466" x="3228975" y="5518150"/>
          <p14:tracePt t="42522" x="3241675" y="5507038"/>
          <p14:tracePt t="42971" x="3254375" y="5507038"/>
          <p14:tracePt t="42978" x="3267075" y="5507038"/>
          <p14:tracePt t="42994" x="3279775" y="5507038"/>
          <p14:tracePt t="43002" x="3317875" y="5507038"/>
          <p14:tracePt t="43010" x="3341688" y="5507038"/>
          <p14:tracePt t="43017" x="3417888" y="5507038"/>
          <p14:tracePt t="43026" x="3492500" y="5507038"/>
          <p14:tracePt t="43034" x="3592513" y="5507038"/>
          <p14:tracePt t="43042" x="3743325" y="5507038"/>
          <p14:tracePt t="43050" x="3892550" y="5507038"/>
          <p14:tracePt t="43058" x="4081463" y="5507038"/>
          <p14:tracePt t="43066" x="4230688" y="5507038"/>
          <p14:tracePt t="43074" x="4381500" y="5507038"/>
          <p14:tracePt t="43084" x="4456113" y="5507038"/>
          <p14:tracePt t="43090" x="4530725" y="5507038"/>
          <p14:tracePt t="43099" x="4606925" y="5507038"/>
          <p14:tracePt t="43106" x="4643438" y="5507038"/>
          <p14:tracePt t="43116" x="4668838" y="5507038"/>
          <p14:tracePt t="43419" x="4668838" y="5494338"/>
          <p14:tracePt t="43579" x="4643438" y="5494338"/>
          <p14:tracePt t="43587" x="4630738" y="5494338"/>
          <p14:tracePt t="43596" x="4606925" y="5494338"/>
          <p14:tracePt t="43601" x="4594225" y="5494338"/>
          <p14:tracePt t="43609" x="4581525" y="5494338"/>
          <p14:tracePt t="43617" x="4556125" y="5494338"/>
          <p14:tracePt t="43625" x="4543425" y="5494338"/>
          <p14:tracePt t="43641" x="4530725" y="5494338"/>
          <p14:tracePt t="43657" x="4518025" y="5494338"/>
          <p14:tracePt t="43666" x="4481513" y="5494338"/>
          <p14:tracePt t="43683" x="4468813" y="5494338"/>
          <p14:tracePt t="43689" x="4443413" y="5494338"/>
          <p14:tracePt t="43699" x="4430713" y="5494338"/>
          <p14:tracePt t="43705" x="4406900" y="5494338"/>
          <p14:tracePt t="43715" x="4394200" y="5494338"/>
          <p14:tracePt t="43721" x="4356100" y="5507038"/>
          <p14:tracePt t="43732" x="4343400" y="5507038"/>
          <p14:tracePt t="43737" x="4318000" y="5507038"/>
          <p14:tracePt t="43745" x="4305300" y="5507038"/>
          <p14:tracePt t="43753" x="4281488" y="5507038"/>
          <p14:tracePt t="43761" x="4256088" y="5507038"/>
          <p14:tracePt t="43769" x="4230688" y="5507038"/>
          <p14:tracePt t="43777" x="4217988" y="5518150"/>
          <p14:tracePt t="43785" x="4192588" y="5518150"/>
          <p14:tracePt t="43793" x="4168775" y="5518150"/>
          <p14:tracePt t="43801" x="4130675" y="5530850"/>
          <p14:tracePt t="43809" x="4092575" y="5530850"/>
          <p14:tracePt t="43817" x="4068763" y="5530850"/>
          <p14:tracePt t="43825" x="4043363" y="5543550"/>
          <p14:tracePt t="43833" x="4005263" y="5556250"/>
          <p14:tracePt t="43841" x="3992563" y="5556250"/>
          <p14:tracePt t="43849" x="3930650" y="5568950"/>
          <p14:tracePt t="43867" x="3879850" y="5581650"/>
          <p14:tracePt t="43873" x="3856038" y="5581650"/>
          <p14:tracePt t="43882" x="3830638" y="5594350"/>
          <p14:tracePt t="43889" x="3805238" y="5594350"/>
          <p14:tracePt t="43899" x="3805238" y="5607050"/>
          <p14:tracePt t="43905" x="3767138" y="5607050"/>
          <p14:tracePt t="43916" x="3730625" y="5607050"/>
          <p14:tracePt t="43921" x="3705225" y="5619750"/>
          <p14:tracePt t="43932" x="3667125" y="5643563"/>
          <p14:tracePt t="43937" x="3654425" y="5643563"/>
          <p14:tracePt t="43945" x="3630613" y="5643563"/>
          <p14:tracePt t="43953" x="3617913" y="5656263"/>
          <p14:tracePt t="43961" x="3592513" y="5668963"/>
          <p14:tracePt t="43969" x="3579813" y="5668963"/>
          <p14:tracePt t="43985" x="3554413" y="5681663"/>
          <p14:tracePt t="43993" x="3541713" y="5694363"/>
          <p14:tracePt t="44001" x="3517900" y="5694363"/>
          <p14:tracePt t="44009" x="3479800" y="5719763"/>
          <p14:tracePt t="44017" x="3441700" y="5743575"/>
          <p14:tracePt t="44025" x="3417888" y="5756275"/>
          <p14:tracePt t="44033" x="3367088" y="5794375"/>
          <p14:tracePt t="44041" x="3328988" y="5807075"/>
          <p14:tracePt t="44049" x="3267075" y="5832475"/>
          <p14:tracePt t="44057" x="3228975" y="5856288"/>
          <p14:tracePt t="44066" x="3192463" y="5856288"/>
          <p14:tracePt t="44073" x="3179763" y="5881688"/>
          <p14:tracePt t="44082" x="3141663" y="5894388"/>
          <p14:tracePt t="44089" x="3128963" y="5894388"/>
          <p14:tracePt t="44099" x="3116263" y="5894388"/>
          <p14:tracePt t="44105" x="3116263" y="5907088"/>
          <p14:tracePt t="44115" x="3103563" y="5919788"/>
          <p14:tracePt t="44132" x="3079750" y="5932488"/>
          <p14:tracePt t="44137" x="3054350" y="5956300"/>
          <p14:tracePt t="44145" x="3028950" y="5969000"/>
          <p14:tracePt t="44153" x="3016250" y="5994400"/>
          <p14:tracePt t="44161" x="2954338" y="6032500"/>
          <p14:tracePt t="44169" x="2928938" y="6045200"/>
          <p14:tracePt t="44177" x="2890838" y="6056313"/>
          <p14:tracePt t="44185" x="2879725" y="6056313"/>
          <p14:tracePt t="44193" x="2854325" y="6069013"/>
          <p14:tracePt t="44209" x="2841625" y="6069013"/>
          <p14:tracePt t="44217" x="2828925" y="6069013"/>
          <p14:tracePt t="44225" x="2816225" y="6081713"/>
          <p14:tracePt t="44233" x="2790825" y="6081713"/>
          <p14:tracePt t="44249" x="2778125" y="6081713"/>
          <p14:tracePt t="44257" x="2754313" y="6081713"/>
          <p14:tracePt t="44273" x="2741613" y="6081713"/>
          <p14:tracePt t="44282" x="2728913" y="6081713"/>
          <p14:tracePt t="44338" x="2716213" y="6081713"/>
          <p14:tracePt t="44779" x="2741613" y="6081713"/>
          <p14:tracePt t="44787" x="2754313" y="6081713"/>
          <p14:tracePt t="44795" x="2767013" y="6081713"/>
          <p14:tracePt t="44801" x="2790825" y="6081713"/>
          <p14:tracePt t="44809" x="2803525" y="6081713"/>
          <p14:tracePt t="44818" x="2828925" y="6081713"/>
          <p14:tracePt t="44825" x="2841625" y="6081713"/>
          <p14:tracePt t="44833" x="2867025" y="6081713"/>
          <p14:tracePt t="44849" x="2879725" y="6081713"/>
          <p14:tracePt t="44857" x="2903538" y="6081713"/>
          <p14:tracePt t="44866" x="2916238" y="6081713"/>
          <p14:tracePt t="44873" x="2941638" y="6081713"/>
          <p14:tracePt t="44883" x="2954338" y="6081713"/>
          <p14:tracePt t="44905" x="2979738" y="6081713"/>
          <p14:tracePt t="44916" x="2992438" y="6081713"/>
          <p14:tracePt t="44921" x="3016250" y="6081713"/>
          <p14:tracePt t="44932" x="3041650" y="6081713"/>
          <p14:tracePt t="44937" x="3079750" y="6081713"/>
          <p14:tracePt t="44945" x="3116263" y="6081713"/>
          <p14:tracePt t="44953" x="3141663" y="6081713"/>
          <p14:tracePt t="44961" x="3192463" y="6081713"/>
          <p14:tracePt t="44969" x="3241675" y="6081713"/>
          <p14:tracePt t="44977" x="3292475" y="6081713"/>
          <p14:tracePt t="44985" x="3328988" y="6081713"/>
          <p14:tracePt t="44993" x="3341688" y="6081713"/>
          <p14:tracePt t="45323" x="3354388" y="6081713"/>
          <p14:tracePt t="45329" x="3379788" y="6081713"/>
          <p14:tracePt t="45337" x="3429000" y="6081713"/>
          <p14:tracePt t="45345" x="3479800" y="6107113"/>
          <p14:tracePt t="45353" x="3592513" y="6132513"/>
          <p14:tracePt t="45362" x="3654425" y="6132513"/>
          <p14:tracePt t="45369" x="3756025" y="6145213"/>
          <p14:tracePt t="45378" x="3856038" y="6169025"/>
          <p14:tracePt t="45385" x="3943350" y="6181725"/>
          <p14:tracePt t="45393" x="3992563" y="6181725"/>
          <p14:tracePt t="45401" x="4068763" y="6194425"/>
          <p14:tracePt t="45409" x="4081463" y="6194425"/>
          <p14:tracePt t="45417" x="4117975" y="6207125"/>
          <p14:tracePt t="45425" x="4143375" y="6207125"/>
          <p14:tracePt t="45433" x="4156075" y="6207125"/>
          <p14:tracePt t="45595" x="4168775" y="6207125"/>
          <p14:tracePt t="45602" x="4168775" y="6194425"/>
          <p14:tracePt t="45615" x="4192588" y="6181725"/>
          <p14:tracePt t="45618" x="4230688" y="6157913"/>
          <p14:tracePt t="45625" x="4305300" y="6119813"/>
          <p14:tracePt t="45633" x="4368800" y="6094413"/>
          <p14:tracePt t="45641" x="4418013" y="6069013"/>
          <p14:tracePt t="45649" x="4506913" y="6007100"/>
          <p14:tracePt t="45657" x="4581525" y="5994400"/>
          <p14:tracePt t="45666" x="4630738" y="5969000"/>
          <p14:tracePt t="45673" x="4694238" y="5945188"/>
          <p14:tracePt t="45682" x="4719638" y="5932488"/>
          <p14:tracePt t="45689" x="4732338" y="5932488"/>
          <p14:tracePt t="45699" x="4743450" y="5919788"/>
          <p14:tracePt t="45819" x="4756150" y="5907088"/>
          <p14:tracePt t="46482" x="4756150" y="5894388"/>
          <p14:tracePt t="46537" x="4794250" y="5894388"/>
          <p14:tracePt t="46561" x="4819650" y="5894388"/>
          <p14:tracePt t="46570" x="4832350" y="5881688"/>
          <p14:tracePt t="46578" x="4856163" y="5881688"/>
          <p14:tracePt t="46593" x="4881563" y="5881688"/>
          <p14:tracePt t="46609" x="4894263" y="5868988"/>
          <p14:tracePt t="46625" x="4906963" y="5868988"/>
          <p14:tracePt t="46633" x="4932363" y="5868988"/>
          <p14:tracePt t="46641" x="4945063" y="5856288"/>
          <p14:tracePt t="46650" x="4968875" y="5856288"/>
          <p14:tracePt t="46657" x="4981575" y="5856288"/>
          <p14:tracePt t="46673" x="5019675" y="5856288"/>
          <p14:tracePt t="46682" x="5032375" y="5843588"/>
          <p14:tracePt t="46689" x="5045075" y="5832475"/>
          <p14:tracePt t="46705" x="5057775" y="5832475"/>
          <p14:tracePt t="46794" x="5068888" y="5832475"/>
          <p14:tracePt t="47171" x="5057775" y="5832475"/>
          <p14:tracePt t="47203" x="5068888" y="5856288"/>
          <p14:tracePt t="47211" x="5081588" y="5868988"/>
          <p14:tracePt t="47221" x="5119688" y="5907088"/>
          <p14:tracePt t="47226" x="5170488" y="5919788"/>
          <p14:tracePt t="47233" x="5219700" y="5932488"/>
          <p14:tracePt t="47241" x="5294313" y="5956300"/>
          <p14:tracePt t="47249" x="5307013" y="5981700"/>
          <p14:tracePt t="47257" x="5357813" y="5994400"/>
          <p14:tracePt t="47265" x="5445125" y="5994400"/>
          <p14:tracePt t="47273" x="5507038" y="6019800"/>
          <p14:tracePt t="47282" x="5570538" y="6032500"/>
          <p14:tracePt t="47289" x="5657850" y="6045200"/>
          <p14:tracePt t="47299" x="5695950" y="6045200"/>
          <p14:tracePt t="47305" x="5732463" y="6056313"/>
          <p14:tracePt t="47315" x="5757863" y="6056313"/>
          <p14:tracePt t="47321" x="5770563" y="6056313"/>
          <p14:tracePt t="47332" x="5795963" y="6056313"/>
          <p14:tracePt t="47345" x="5808663" y="6056313"/>
          <p14:tracePt t="51681" x="5821363" y="6056313"/>
          <p14:tracePt t="51689" x="5821363" y="6007100"/>
          <p14:tracePt t="51698" x="5821363" y="5819775"/>
          <p14:tracePt t="51705" x="5719763" y="5430838"/>
          <p14:tracePt t="51716" x="5557838" y="4856163"/>
          <p14:tracePt t="51721" x="5294313" y="4167188"/>
          <p14:tracePt t="51732" x="5106988" y="3616325"/>
          <p14:tracePt t="51737" x="4894263" y="3090863"/>
          <p14:tracePt t="51745" x="4668838" y="2640013"/>
          <p14:tracePt t="51753" x="4343400" y="2252663"/>
          <p14:tracePt t="51761" x="4143375" y="1939925"/>
          <p14:tracePt t="51769" x="3905250" y="1689100"/>
          <p14:tracePt t="51777" x="3679825" y="1463675"/>
          <p14:tracePt t="51785" x="3530600" y="1327150"/>
          <p14:tracePt t="51793" x="3392488" y="1250950"/>
          <p14:tracePt t="51801" x="3292475" y="1201738"/>
          <p14:tracePt t="51809" x="3228975" y="1163638"/>
          <p14:tracePt t="51817" x="3154363" y="1138238"/>
          <p14:tracePt t="51825" x="3092450" y="1125538"/>
          <p14:tracePt t="51833" x="3067050" y="1125538"/>
          <p14:tracePt t="51841" x="3041650" y="1125538"/>
          <p14:tracePt t="51849" x="3028950" y="1125538"/>
          <p14:tracePt t="51857" x="3016250" y="1125538"/>
          <p14:tracePt t="51867" x="3003550" y="1125538"/>
          <p14:tracePt t="51882" x="2992438" y="1125538"/>
          <p14:tracePt t="51899" x="2954338" y="1125538"/>
          <p14:tracePt t="51905" x="2890838" y="1125538"/>
          <p14:tracePt t="51916" x="2803525" y="1138238"/>
          <p14:tracePt t="51921" x="2703513" y="1150938"/>
          <p14:tracePt t="51932" x="2590800" y="1150938"/>
          <p14:tracePt t="51937" x="2465388" y="1150938"/>
          <p14:tracePt t="51945" x="2339975" y="1150938"/>
          <p14:tracePt t="51953" x="2252663" y="1150938"/>
          <p14:tracePt t="51961" x="2165350" y="1163638"/>
          <p14:tracePt t="51969" x="2139950" y="1163638"/>
          <p14:tracePt t="51977" x="2127250" y="1163638"/>
          <p14:tracePt t="51985" x="2103438" y="1163638"/>
          <p14:tracePt t="52009" x="2078038" y="1163638"/>
          <p14:tracePt t="52017" x="2065338" y="1163638"/>
          <p14:tracePt t="52353" x="2078038" y="1150938"/>
          <p14:tracePt t="52361" x="2090738" y="1114425"/>
          <p14:tracePt t="52369" x="2152650" y="1038225"/>
          <p14:tracePt t="52377" x="2228850" y="963613"/>
          <p14:tracePt t="52385" x="2278063" y="901700"/>
          <p14:tracePt t="52393" x="2378075" y="863600"/>
          <p14:tracePt t="52401" x="2428875" y="825500"/>
          <p14:tracePt t="52409" x="2503488" y="788988"/>
          <p14:tracePt t="52417" x="2541588" y="763588"/>
          <p14:tracePt t="52425" x="2603500" y="763588"/>
          <p14:tracePt t="52441" x="2616200" y="763588"/>
          <p14:tracePt t="52449" x="2641600" y="763588"/>
          <p14:tracePt t="52513" x="2654300" y="763588"/>
          <p14:tracePt t="52521" x="2678113" y="763588"/>
          <p14:tracePt t="52529" x="2690813" y="763588"/>
          <p14:tracePt t="52537" x="2728913" y="763588"/>
          <p14:tracePt t="52545" x="2741613" y="763588"/>
          <p14:tracePt t="52553" x="2767013" y="776288"/>
          <p14:tracePt t="52561" x="2778125" y="776288"/>
          <p14:tracePt t="52569" x="2790825" y="776288"/>
          <p14:tracePt t="52577" x="2803525" y="776288"/>
          <p14:tracePt t="52745" x="2816225" y="776288"/>
          <p14:tracePt t="52785" x="2828925" y="776288"/>
          <p14:tracePt t="52793" x="2841625" y="776288"/>
          <p14:tracePt t="52801" x="2867025" y="776288"/>
          <p14:tracePt t="52809" x="2879725" y="776288"/>
          <p14:tracePt t="52817" x="2890838" y="776288"/>
          <p14:tracePt t="52825" x="2916238" y="776288"/>
          <p14:tracePt t="52833" x="2928938" y="776288"/>
          <p14:tracePt t="52841" x="2954338" y="776288"/>
          <p14:tracePt t="52993" x="2967038" y="776288"/>
          <p14:tracePt t="53001" x="2992438" y="776288"/>
          <p14:tracePt t="53009" x="3003550" y="776288"/>
          <p14:tracePt t="53017" x="3041650" y="776288"/>
          <p14:tracePt t="53025" x="3067050" y="763588"/>
          <p14:tracePt t="53033" x="3103563" y="763588"/>
          <p14:tracePt t="53041" x="3141663" y="763588"/>
          <p14:tracePt t="53049" x="3205163" y="750888"/>
          <p14:tracePt t="53057" x="3267075" y="750888"/>
          <p14:tracePt t="53065" x="3367088" y="750888"/>
          <p14:tracePt t="53073" x="3492500" y="750888"/>
          <p14:tracePt t="53082" x="3592513" y="750888"/>
          <p14:tracePt t="53089" x="3717925" y="750888"/>
          <p14:tracePt t="53099" x="3843338" y="750888"/>
          <p14:tracePt t="53105" x="3943350" y="750888"/>
          <p14:tracePt t="53115" x="4017963" y="750888"/>
          <p14:tracePt t="53121" x="4068763" y="750888"/>
          <p14:tracePt t="53132" x="4130675" y="750888"/>
          <p14:tracePt t="53137" x="4156075" y="750888"/>
          <p14:tracePt t="53825" x="4192588" y="738188"/>
          <p14:tracePt t="53833" x="4243388" y="738188"/>
          <p14:tracePt t="53841" x="4330700" y="738188"/>
          <p14:tracePt t="53849" x="4406900" y="725488"/>
          <p14:tracePt t="53857" x="4481513" y="725488"/>
          <p14:tracePt t="53865" x="4556125" y="712788"/>
          <p14:tracePt t="53873" x="4643438" y="700088"/>
          <p14:tracePt t="53882" x="4732338" y="676275"/>
          <p14:tracePt t="53900" x="4856163" y="663575"/>
          <p14:tracePt t="53905" x="5006975" y="612775"/>
          <p14:tracePt t="53916" x="5057775" y="612775"/>
          <p14:tracePt t="53921" x="5132388" y="600075"/>
          <p14:tracePt t="53932" x="5170488" y="600075"/>
          <p14:tracePt t="53937" x="5181600" y="600075"/>
          <p14:tracePt t="53945" x="5194300" y="600075"/>
          <p14:tracePt t="54113" x="5232400" y="600075"/>
          <p14:tracePt t="54121" x="5270500" y="600075"/>
          <p14:tracePt t="54129" x="5307013" y="600075"/>
          <p14:tracePt t="54137" x="5345113" y="600075"/>
          <p14:tracePt t="54145" x="5357813" y="600075"/>
          <p14:tracePt t="54153" x="5370513" y="600075"/>
          <p14:tracePt t="54601" x="5383213" y="600075"/>
          <p14:tracePt t="54609" x="5432425" y="600075"/>
          <p14:tracePt t="54617" x="5470525" y="600075"/>
          <p14:tracePt t="54625" x="5519738" y="600075"/>
          <p14:tracePt t="54633" x="5570538" y="600075"/>
          <p14:tracePt t="54641" x="5607050" y="600075"/>
          <p14:tracePt t="54649" x="5670550" y="588963"/>
          <p14:tracePt t="54657" x="5708650" y="588963"/>
          <p14:tracePt t="54666" x="5770563" y="588963"/>
          <p14:tracePt t="54673" x="5821363" y="588963"/>
          <p14:tracePt t="54682" x="5895975" y="588963"/>
          <p14:tracePt t="54689" x="5983288" y="588963"/>
          <p14:tracePt t="54699" x="6070600" y="588963"/>
          <p14:tracePt t="54705" x="6121400" y="588963"/>
          <p14:tracePt t="54715" x="6170613" y="588963"/>
          <p14:tracePt t="54721" x="6246813" y="588963"/>
          <p14:tracePt t="54732" x="6346825" y="588963"/>
          <p14:tracePt t="54737" x="6446838" y="588963"/>
          <p14:tracePt t="54745" x="6572250" y="588963"/>
          <p14:tracePt t="54753" x="6721475" y="588963"/>
          <p14:tracePt t="54761" x="6821488" y="588963"/>
          <p14:tracePt t="54769" x="6959600" y="588963"/>
          <p14:tracePt t="54777" x="7072313" y="588963"/>
          <p14:tracePt t="54785" x="7159625" y="588963"/>
          <p14:tracePt t="54793" x="7210425" y="588963"/>
          <p14:tracePt t="54801" x="7246938" y="588963"/>
          <p14:tracePt t="54809" x="7259638" y="588963"/>
          <p14:tracePt t="54921" x="7272338" y="588963"/>
          <p14:tracePt t="54961" x="7285038" y="576263"/>
          <p14:tracePt t="54969" x="7297738" y="576263"/>
          <p14:tracePt t="54977" x="7310438" y="576263"/>
          <p14:tracePt t="54985" x="7372350" y="563563"/>
          <p14:tracePt t="54993" x="7435850" y="563563"/>
          <p14:tracePt t="55001" x="7548563" y="563563"/>
          <p14:tracePt t="55009" x="7685088" y="563563"/>
          <p14:tracePt t="55017" x="7797800" y="563563"/>
          <p14:tracePt t="55025" x="7897813" y="563563"/>
          <p14:tracePt t="55033" x="8023225" y="563563"/>
          <p14:tracePt t="55041" x="8123238" y="563563"/>
          <p14:tracePt t="55049" x="8186738" y="563563"/>
          <p14:tracePt t="55057" x="8223250" y="563563"/>
          <p14:tracePt t="55065" x="8235950" y="563563"/>
          <p14:tracePt t="55793" x="8248650" y="563563"/>
          <p14:tracePt t="55801" x="8299450" y="563563"/>
          <p14:tracePt t="55809" x="8348663" y="563563"/>
          <p14:tracePt t="55817" x="8448675" y="563563"/>
          <p14:tracePt t="55825" x="8537575" y="563563"/>
          <p14:tracePt t="55833" x="8786813" y="700088"/>
          <p14:tracePt t="55841" x="8912225" y="750888"/>
          <p14:tracePt t="55849" x="9037638" y="763588"/>
          <p14:tracePt t="55857" x="9124950" y="788988"/>
          <p14:tracePt t="55865" x="9199563" y="788988"/>
          <p14:tracePt t="55883" x="9324975" y="788988"/>
          <p14:tracePt t="55889" x="9363075" y="788988"/>
          <p14:tracePt t="55899" x="9388475" y="788988"/>
          <p14:tracePt t="55905" x="9424988" y="788988"/>
          <p14:tracePt t="55915" x="9450388" y="788988"/>
          <p14:tracePt t="55921" x="9463088" y="788988"/>
          <p14:tracePt t="55932" x="9475788" y="788988"/>
          <p14:tracePt t="55937" x="9501188" y="788988"/>
          <p14:tracePt t="55945" x="9513888" y="788988"/>
          <p14:tracePt t="55961" x="9525000" y="788988"/>
          <p14:tracePt t="56249" x="9537700" y="788988"/>
          <p14:tracePt t="56257" x="9550400" y="788988"/>
          <p14:tracePt t="56265" x="9575800" y="788988"/>
          <p14:tracePt t="56273" x="9588500" y="788988"/>
          <p14:tracePt t="56282" x="9613900" y="788988"/>
          <p14:tracePt t="56289" x="9637713" y="788988"/>
          <p14:tracePt t="56299" x="9675813" y="788988"/>
          <p14:tracePt t="56305" x="9713913" y="788988"/>
          <p14:tracePt t="56315" x="9726613" y="788988"/>
          <p14:tracePt t="56321" x="9763125" y="788988"/>
          <p14:tracePt t="56331" x="9801225" y="788988"/>
          <p14:tracePt t="56337" x="9839325" y="788988"/>
          <p14:tracePt t="56345" x="9888538" y="788988"/>
          <p14:tracePt t="56353" x="9913938" y="788988"/>
          <p14:tracePt t="56361" x="9952038" y="788988"/>
          <p14:tracePt t="56369" x="9988550" y="788988"/>
          <p14:tracePt t="56377" x="10013950" y="788988"/>
          <p14:tracePt t="56385" x="10026650" y="788988"/>
          <p14:tracePt t="56393" x="10039350" y="788988"/>
          <p14:tracePt t="56433" x="10052050" y="788988"/>
          <p14:tracePt t="56441" x="10075863" y="788988"/>
          <p14:tracePt t="56449" x="10113963" y="788988"/>
          <p14:tracePt t="56457" x="10126663" y="788988"/>
          <p14:tracePt t="56465" x="10164763" y="788988"/>
          <p14:tracePt t="56473" x="10201275" y="788988"/>
          <p14:tracePt t="56482" x="10226675" y="788988"/>
          <p14:tracePt t="56489" x="10252075" y="776288"/>
          <p14:tracePt t="56499" x="10277475" y="776288"/>
          <p14:tracePt t="56505" x="10288588" y="776288"/>
          <p14:tracePt t="56516" x="10313988" y="750888"/>
          <p14:tracePt t="56537" x="10326688" y="750888"/>
          <p14:tracePt t="56553" x="10339388" y="750888"/>
          <p14:tracePt t="56641" x="10313988" y="750888"/>
          <p14:tracePt t="56649" x="10288588" y="750888"/>
          <p14:tracePt t="56657" x="10252075" y="763588"/>
          <p14:tracePt t="56665" x="10201275" y="776288"/>
          <p14:tracePt t="56673" x="10101263" y="801688"/>
          <p14:tracePt t="56682" x="9975850" y="812800"/>
          <p14:tracePt t="56689" x="9852025" y="812800"/>
          <p14:tracePt t="56699" x="9663113" y="812800"/>
          <p14:tracePt t="56705" x="9413875" y="812800"/>
          <p14:tracePt t="56716" x="9099550" y="812800"/>
          <p14:tracePt t="56721" x="8699500" y="812800"/>
          <p14:tracePt t="56732" x="8248650" y="812800"/>
          <p14:tracePt t="56737" x="7748588" y="812800"/>
          <p14:tracePt t="56745" x="7235825" y="812800"/>
          <p14:tracePt t="56753" x="6959600" y="801688"/>
          <p14:tracePt t="56761" x="6584950" y="801688"/>
          <p14:tracePt t="56769" x="6334125" y="801688"/>
          <p14:tracePt t="56777" x="6157913" y="801688"/>
          <p14:tracePt t="56785" x="5995988" y="801688"/>
          <p14:tracePt t="56793" x="5845175" y="801688"/>
          <p14:tracePt t="56801" x="5683250" y="801688"/>
          <p14:tracePt t="56809" x="5570538" y="801688"/>
          <p14:tracePt t="56817" x="5445125" y="801688"/>
          <p14:tracePt t="56825" x="5332413" y="801688"/>
          <p14:tracePt t="56833" x="5232400" y="801688"/>
          <p14:tracePt t="56841" x="5157788" y="801688"/>
          <p14:tracePt t="56849" x="5068888" y="801688"/>
          <p14:tracePt t="56857" x="4968875" y="801688"/>
          <p14:tracePt t="56865" x="4906963" y="801688"/>
          <p14:tracePt t="56873" x="4832350" y="801688"/>
          <p14:tracePt t="56883" x="4781550" y="801688"/>
          <p14:tracePt t="56889" x="4743450" y="801688"/>
          <p14:tracePt t="56899" x="4681538" y="801688"/>
          <p14:tracePt t="56905" x="4643438" y="812800"/>
          <p14:tracePt t="56915" x="4606925" y="812800"/>
          <p14:tracePt t="56921" x="4568825" y="825500"/>
          <p14:tracePt t="56932" x="4530725" y="838200"/>
          <p14:tracePt t="56937" x="4494213" y="850900"/>
          <p14:tracePt t="56945" x="4443413" y="850900"/>
          <p14:tracePt t="56953" x="4381500" y="863600"/>
          <p14:tracePt t="56961" x="4281488" y="901700"/>
          <p14:tracePt t="56969" x="4217988" y="912813"/>
          <p14:tracePt t="56977" x="4156075" y="938213"/>
          <p14:tracePt t="56985" x="4092575" y="963613"/>
          <p14:tracePt t="56993" x="4043363" y="976313"/>
          <p14:tracePt t="57001" x="4005263" y="976313"/>
          <p14:tracePt t="57009" x="3968750" y="989013"/>
          <p14:tracePt t="57017" x="3930650" y="1014413"/>
          <p14:tracePt t="57025" x="3905250" y="1014413"/>
          <p14:tracePt t="57033" x="3892550" y="1025525"/>
          <p14:tracePt t="57041" x="3856038" y="1038225"/>
          <p14:tracePt t="57049" x="3805238" y="1076325"/>
          <p14:tracePt t="57057" x="3779838" y="1089025"/>
          <p14:tracePt t="57065" x="3756025" y="1089025"/>
          <p14:tracePt t="57073" x="3705225" y="1125538"/>
          <p14:tracePt t="57082" x="3679825" y="1125538"/>
          <p14:tracePt t="57089" x="3654425" y="1138238"/>
          <p14:tracePt t="57099" x="3617913" y="1176338"/>
          <p14:tracePt t="57115" x="3605213" y="1176338"/>
          <p14:tracePt t="57137" x="3592513" y="1189038"/>
          <p14:tracePt t="57145" x="3567113" y="1214438"/>
          <p14:tracePt t="57153" x="3554413" y="1214438"/>
          <p14:tracePt t="57161" x="3517900" y="1227138"/>
          <p14:tracePt t="57169" x="3505200" y="1238250"/>
          <p14:tracePt t="57177" x="3479800" y="1263650"/>
          <p14:tracePt t="57185" x="3454400" y="1263650"/>
          <p14:tracePt t="57193" x="3441700" y="1276350"/>
          <p14:tracePt t="57201" x="3429000" y="1276350"/>
          <p14:tracePt t="57209" x="3405188" y="1289050"/>
          <p14:tracePt t="57217" x="3392488" y="1289050"/>
          <p14:tracePt t="57225" x="3354388" y="1301750"/>
          <p14:tracePt t="57233" x="3341688" y="1301750"/>
          <p14:tracePt t="57241" x="3328988" y="1314450"/>
          <p14:tracePt t="57249" x="3317875" y="1314450"/>
          <p14:tracePt t="57393" x="3317875" y="1301750"/>
          <p14:tracePt t="57857" x="3317875" y="1289050"/>
          <p14:tracePt t="58289" x="3317875" y="1276350"/>
          <p14:tracePt t="58313" x="3328988" y="1263650"/>
          <p14:tracePt t="58337" x="3341688" y="1263650"/>
          <p14:tracePt t="58401" x="3354388" y="1263650"/>
          <p14:tracePt t="58513" x="3367088" y="1250950"/>
          <p14:tracePt t="58521" x="3379788" y="1250950"/>
          <p14:tracePt t="58529" x="3392488" y="1238250"/>
          <p14:tracePt t="58546" x="3417888" y="1238250"/>
          <p14:tracePt t="58553" x="3429000" y="1227138"/>
          <p14:tracePt t="58561" x="3454400" y="1227138"/>
          <p14:tracePt t="58569" x="3467100" y="1227138"/>
          <p14:tracePt t="58577" x="3492500" y="1214438"/>
          <p14:tracePt t="58585" x="3517900" y="1214438"/>
          <p14:tracePt t="58593" x="3541713" y="1214438"/>
          <p14:tracePt t="58601" x="3554413" y="1214438"/>
          <p14:tracePt t="58609" x="3592513" y="1214438"/>
          <p14:tracePt t="58617" x="3630613" y="1214438"/>
          <p14:tracePt t="58625" x="3654425" y="1214438"/>
          <p14:tracePt t="58633" x="3705225" y="1214438"/>
          <p14:tracePt t="58641" x="3743325" y="1214438"/>
          <p14:tracePt t="58649" x="3792538" y="1214438"/>
          <p14:tracePt t="58657" x="3843338" y="1214438"/>
          <p14:tracePt t="58665" x="3879850" y="1214438"/>
          <p14:tracePt t="58673" x="3930650" y="1214438"/>
          <p14:tracePt t="58682" x="3968750" y="1214438"/>
          <p14:tracePt t="58689" x="3992563" y="1214438"/>
          <p14:tracePt t="58698" x="4030663" y="1214438"/>
          <p14:tracePt t="58705" x="4068763" y="1214438"/>
          <p14:tracePt t="58721" x="4081463" y="1214438"/>
          <p14:tracePt t="58732" x="4105275" y="1214438"/>
          <p14:tracePt t="58737" x="4130675" y="1214438"/>
          <p14:tracePt t="58745" x="4156075" y="1214438"/>
          <p14:tracePt t="58753" x="4192588" y="1214438"/>
          <p14:tracePt t="58761" x="4217988" y="1201738"/>
          <p14:tracePt t="58769" x="4268788" y="1201738"/>
          <p14:tracePt t="58777" x="4318000" y="1201738"/>
          <p14:tracePt t="58785" x="4368800" y="1201738"/>
          <p14:tracePt t="58793" x="4406900" y="1201738"/>
          <p14:tracePt t="58801" x="4430713" y="1201738"/>
          <p14:tracePt t="58809" x="4481513" y="1201738"/>
          <p14:tracePt t="58817" x="4543425" y="1201738"/>
          <p14:tracePt t="58825" x="4606925" y="1176338"/>
          <p14:tracePt t="58833" x="4643438" y="1176338"/>
          <p14:tracePt t="58841" x="4681538" y="1176338"/>
          <p14:tracePt t="58849" x="4706938" y="1176338"/>
          <p14:tracePt t="58857" x="4743450" y="1176338"/>
          <p14:tracePt t="58865" x="4794250" y="1176338"/>
          <p14:tracePt t="58873" x="4832350" y="1176338"/>
          <p14:tracePt t="58882" x="4881563" y="1176338"/>
          <p14:tracePt t="58889" x="4956175" y="1176338"/>
          <p14:tracePt t="58899" x="5006975" y="1176338"/>
          <p14:tracePt t="58905" x="5057775" y="1176338"/>
          <p14:tracePt t="58915" x="5106988" y="1176338"/>
          <p14:tracePt t="58921" x="5157788" y="1176338"/>
          <p14:tracePt t="58932" x="5245100" y="1176338"/>
          <p14:tracePt t="58937" x="5307013" y="1176338"/>
          <p14:tracePt t="58945" x="5394325" y="1176338"/>
          <p14:tracePt t="58953" x="5495925" y="1176338"/>
          <p14:tracePt t="58961" x="5583238" y="1176338"/>
          <p14:tracePt t="58969" x="5645150" y="1176338"/>
          <p14:tracePt t="58977" x="5719763" y="1176338"/>
          <p14:tracePt t="58985" x="5808663" y="1176338"/>
          <p14:tracePt t="58993" x="5832475" y="1176338"/>
          <p14:tracePt t="59009" x="5832475" y="1163638"/>
          <p14:tracePt t="59017" x="5870575" y="1163638"/>
          <p14:tracePt t="59025" x="5895975" y="1163638"/>
          <p14:tracePt t="59033" x="5908675" y="1163638"/>
          <p14:tracePt t="59049" x="5932488" y="1163638"/>
          <p14:tracePt t="59057" x="5970588" y="1163638"/>
          <p14:tracePt t="59065" x="5995988" y="1163638"/>
          <p14:tracePt t="59073" x="6045200" y="1163638"/>
          <p14:tracePt t="59082" x="6083300" y="1163638"/>
          <p14:tracePt t="59089" x="6134100" y="1163638"/>
          <p14:tracePt t="59098" x="6170613" y="1163638"/>
          <p14:tracePt t="59105" x="6221413" y="1163638"/>
          <p14:tracePt t="59115" x="6234113" y="1163638"/>
          <p14:tracePt t="59121" x="6270625" y="1163638"/>
          <p14:tracePt t="59132" x="6308725" y="1163638"/>
          <p14:tracePt t="59169" x="6321425" y="1163638"/>
          <p14:tracePt t="59177" x="6346825" y="1163638"/>
          <p14:tracePt t="59185" x="6359525" y="1163638"/>
          <p14:tracePt t="59193" x="6396038" y="1150938"/>
          <p14:tracePt t="59201" x="6408738" y="1150938"/>
          <p14:tracePt t="59209" x="6446838" y="1150938"/>
          <p14:tracePt t="59217" x="6459538" y="1150938"/>
          <p14:tracePt t="59225" x="6483350" y="1138238"/>
          <p14:tracePt t="59825" x="6496050" y="1138238"/>
          <p14:tracePt t="59833" x="6521450" y="1125538"/>
          <p14:tracePt t="59841" x="6572250" y="1125538"/>
          <p14:tracePt t="59849" x="6608763" y="1125538"/>
          <p14:tracePt t="59857" x="6634163" y="1125538"/>
          <p14:tracePt t="59866" x="6672263" y="1125538"/>
          <p14:tracePt t="59873" x="6696075" y="1125538"/>
          <p14:tracePt t="59882" x="6708775" y="1125538"/>
          <p14:tracePt t="59889" x="6734175" y="1125538"/>
          <p14:tracePt t="59898" x="6772275" y="1125538"/>
          <p14:tracePt t="59905" x="6808788" y="1125538"/>
          <p14:tracePt t="59915" x="6846888" y="1125538"/>
          <p14:tracePt t="59921" x="6910388" y="1125538"/>
          <p14:tracePt t="59932" x="6959600" y="1138238"/>
          <p14:tracePt t="59937" x="7010400" y="1138238"/>
          <p14:tracePt t="59945" x="7085013" y="1138238"/>
          <p14:tracePt t="59953" x="7172325" y="1150938"/>
          <p14:tracePt t="59961" x="7259638" y="1163638"/>
          <p14:tracePt t="59969" x="7372350" y="1189038"/>
          <p14:tracePt t="59977" x="7448550" y="1189038"/>
          <p14:tracePt t="59985" x="7548563" y="1214438"/>
          <p14:tracePt t="59993" x="7572375" y="1214438"/>
          <p14:tracePt t="60001" x="7685088" y="1214438"/>
          <p14:tracePt t="60009" x="7823200" y="1214438"/>
          <p14:tracePt t="60017" x="7986713" y="1214438"/>
          <p14:tracePt t="60025" x="8123238" y="1214438"/>
          <p14:tracePt t="60033" x="8286750" y="1214438"/>
          <p14:tracePt t="60041" x="8424863" y="1214438"/>
          <p14:tracePt t="60049" x="8548688" y="1214438"/>
          <p14:tracePt t="60057" x="8674100" y="1214438"/>
          <p14:tracePt t="60065" x="8786813" y="1214438"/>
          <p14:tracePt t="60073" x="8924925" y="1214438"/>
          <p14:tracePt t="60082" x="9024938" y="1214438"/>
          <p14:tracePt t="60089" x="9137650" y="1214438"/>
          <p14:tracePt t="60098" x="9175750" y="1214438"/>
          <p14:tracePt t="60105" x="9188450" y="1214438"/>
          <p14:tracePt t="60115" x="9288463" y="1214438"/>
          <p14:tracePt t="60121" x="9413875" y="1201738"/>
          <p14:tracePt t="60131" x="9475788" y="1201738"/>
          <p14:tracePt t="60137" x="9537700" y="1201738"/>
          <p14:tracePt t="60148" x="9575800" y="1189038"/>
          <p14:tracePt t="60161" x="9613900" y="1189038"/>
          <p14:tracePt t="60169" x="9626600" y="1189038"/>
          <p14:tracePt t="60177" x="9650413" y="1201738"/>
          <p14:tracePt t="60185" x="9675813" y="1201738"/>
          <p14:tracePt t="60193" x="9688513" y="1201738"/>
          <p14:tracePt t="60209" x="9701213" y="1201738"/>
          <p14:tracePt t="60225" x="9726613" y="1201738"/>
          <p14:tracePt t="60233" x="9739313" y="1201738"/>
          <p14:tracePt t="60242" x="9750425" y="1201738"/>
          <p14:tracePt t="60314" x="9788525" y="1201738"/>
          <p14:tracePt t="60322" x="9813925" y="1201738"/>
          <p14:tracePt t="60330" x="9826625" y="1201738"/>
          <p14:tracePt t="60338" x="9875838" y="1201738"/>
          <p14:tracePt t="60348" x="9913938" y="1201738"/>
          <p14:tracePt t="60353" x="9963150" y="1201738"/>
          <p14:tracePt t="60362" x="10013950" y="1201738"/>
          <p14:tracePt t="60369" x="10039350" y="1201738"/>
          <p14:tracePt t="60377" x="10088563" y="1201738"/>
          <p14:tracePt t="60385" x="10113963" y="1201738"/>
          <p14:tracePt t="60401" x="10126663" y="1201738"/>
          <p14:tracePt t="60425" x="10139363" y="1201738"/>
          <p14:tracePt t="60474" x="10164763" y="1214438"/>
          <p14:tracePt t="60482" x="10213975" y="1238250"/>
          <p14:tracePt t="60490" x="10264775" y="1238250"/>
          <p14:tracePt t="60499" x="10301288" y="1238250"/>
          <p14:tracePt t="60506" x="10339388" y="1238250"/>
          <p14:tracePt t="60515" x="10364788" y="1238250"/>
          <p14:tracePt t="60522" x="10390188" y="1250950"/>
          <p14:tracePt t="61433" x="10401300" y="1250950"/>
          <p14:tracePt t="61490" x="10401300" y="1238250"/>
          <p14:tracePt t="61778" x="10502900" y="1238250"/>
          <p14:tracePt t="61786" x="10690225" y="1114425"/>
          <p14:tracePt t="61793" x="11115675" y="938213"/>
          <p14:tracePt t="61801" x="11741150" y="6889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B372EEF-B544-46A7-96F4-8281575E3EA2}"/>
              </a:ext>
            </a:extLst>
          </p:cNvPr>
          <p:cNvGrpSpPr/>
          <p:nvPr/>
        </p:nvGrpSpPr>
        <p:grpSpPr>
          <a:xfrm>
            <a:off x="1431253" y="3585995"/>
            <a:ext cx="5605654" cy="556590"/>
            <a:chOff x="2216431" y="2398644"/>
            <a:chExt cx="5605654" cy="556590"/>
          </a:xfrm>
          <a:solidFill>
            <a:srgbClr val="FFC00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422D1D-5DB9-4B20-BAFC-9F6F9AAE468B}"/>
                </a:ext>
              </a:extLst>
            </p:cNvPr>
            <p:cNvSpPr/>
            <p:nvPr/>
          </p:nvSpPr>
          <p:spPr>
            <a:xfrm>
              <a:off x="2216431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6F1FE4-1638-4C6A-B7D6-E6ECA89D5909}"/>
                </a:ext>
              </a:extLst>
            </p:cNvPr>
            <p:cNvSpPr/>
            <p:nvPr/>
          </p:nvSpPr>
          <p:spPr>
            <a:xfrm>
              <a:off x="2918796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7E5B91-48E5-4E9C-8D0A-6B921B975A1A}"/>
                </a:ext>
              </a:extLst>
            </p:cNvPr>
            <p:cNvSpPr/>
            <p:nvPr/>
          </p:nvSpPr>
          <p:spPr>
            <a:xfrm>
              <a:off x="3614534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4852C9-CA15-4404-AA21-FBAD901FC256}"/>
                </a:ext>
              </a:extLst>
            </p:cNvPr>
            <p:cNvSpPr/>
            <p:nvPr/>
          </p:nvSpPr>
          <p:spPr>
            <a:xfrm>
              <a:off x="4316900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DBBF47-8BDC-49D3-A644-583F0F9AAF3E}"/>
                </a:ext>
              </a:extLst>
            </p:cNvPr>
            <p:cNvSpPr/>
            <p:nvPr/>
          </p:nvSpPr>
          <p:spPr>
            <a:xfrm>
              <a:off x="5019267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655084-6EFA-41E4-9B25-0063E9AA38D8}"/>
                </a:ext>
              </a:extLst>
            </p:cNvPr>
            <p:cNvSpPr/>
            <p:nvPr/>
          </p:nvSpPr>
          <p:spPr>
            <a:xfrm>
              <a:off x="5715005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B91604-8B16-4942-9C45-C7C054C2FA75}"/>
                </a:ext>
              </a:extLst>
            </p:cNvPr>
            <p:cNvSpPr/>
            <p:nvPr/>
          </p:nvSpPr>
          <p:spPr>
            <a:xfrm>
              <a:off x="6423981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7255D3-C487-4972-A805-302A9B2EF48C}"/>
                </a:ext>
              </a:extLst>
            </p:cNvPr>
            <p:cNvSpPr/>
            <p:nvPr/>
          </p:nvSpPr>
          <p:spPr>
            <a:xfrm>
              <a:off x="7119719" y="2398644"/>
              <a:ext cx="702366" cy="556590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4AB11A-077F-4892-A8E0-2D12F3A627E0}"/>
                  </a:ext>
                </a:extLst>
              </p:cNvPr>
              <p:cNvSpPr txBox="1"/>
              <p:nvPr/>
            </p:nvSpPr>
            <p:spPr>
              <a:xfrm>
                <a:off x="7634322" y="1910680"/>
                <a:ext cx="330219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4AB11A-077F-4892-A8E0-2D12F3A62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322" y="1910680"/>
                <a:ext cx="330219" cy="921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2F2428-D040-4865-9BA8-B5DA2BCDDA80}"/>
                  </a:ext>
                </a:extLst>
              </p:cNvPr>
              <p:cNvSpPr txBox="1"/>
              <p:nvPr/>
            </p:nvSpPr>
            <p:spPr>
              <a:xfrm>
                <a:off x="7574672" y="3401695"/>
                <a:ext cx="330219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D2F2428-D040-4865-9BA8-B5DA2BCDDA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672" y="3401695"/>
                <a:ext cx="330219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58FDEA-F78C-4218-A93C-073010552C42}"/>
              </a:ext>
            </a:extLst>
          </p:cNvPr>
          <p:cNvSpPr/>
          <p:nvPr/>
        </p:nvSpPr>
        <p:spPr>
          <a:xfrm>
            <a:off x="1368198" y="202402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AFF69F4-07D0-4554-9907-D3B2245D5F25}"/>
              </a:ext>
            </a:extLst>
          </p:cNvPr>
          <p:cNvSpPr/>
          <p:nvPr/>
        </p:nvSpPr>
        <p:spPr>
          <a:xfrm>
            <a:off x="2759677" y="202402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A1CDD0-8BDE-43EB-BE24-C8008B9F5C38}"/>
              </a:ext>
            </a:extLst>
          </p:cNvPr>
          <p:cNvSpPr/>
          <p:nvPr/>
        </p:nvSpPr>
        <p:spPr>
          <a:xfrm>
            <a:off x="4174341" y="202402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724544-DE2D-44B7-9176-2FCAA11D1724}"/>
              </a:ext>
            </a:extLst>
          </p:cNvPr>
          <p:cNvSpPr/>
          <p:nvPr/>
        </p:nvSpPr>
        <p:spPr>
          <a:xfrm>
            <a:off x="5569138" y="2024332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6DE22F4-CF25-41E9-8950-954FBC4E459B}"/>
              </a:ext>
            </a:extLst>
          </p:cNvPr>
          <p:cNvSpPr/>
          <p:nvPr/>
        </p:nvSpPr>
        <p:spPr>
          <a:xfrm>
            <a:off x="1380027" y="2019117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solidFill>
            <a:srgbClr val="90F1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A1EB6D-BE5B-4520-8E71-CB4181CF1F08}"/>
              </a:ext>
            </a:extLst>
          </p:cNvPr>
          <p:cNvSpPr/>
          <p:nvPr/>
        </p:nvSpPr>
        <p:spPr>
          <a:xfrm>
            <a:off x="1434573" y="3588742"/>
            <a:ext cx="702366" cy="556590"/>
          </a:xfrm>
          <a:prstGeom prst="rect">
            <a:avLst/>
          </a:prstGeom>
          <a:solidFill>
            <a:srgbClr val="90F1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65E4D61-F07E-44EB-9E2A-D17F3B50643E}"/>
              </a:ext>
            </a:extLst>
          </p:cNvPr>
          <p:cNvSpPr/>
          <p:nvPr/>
        </p:nvSpPr>
        <p:spPr>
          <a:xfrm>
            <a:off x="2129484" y="3588742"/>
            <a:ext cx="702366" cy="556590"/>
          </a:xfrm>
          <a:prstGeom prst="rect">
            <a:avLst/>
          </a:prstGeom>
          <a:solidFill>
            <a:srgbClr val="90F1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2CFD63-E2D6-4167-90DA-E07BEE3CCFB6}"/>
              </a:ext>
            </a:extLst>
          </p:cNvPr>
          <p:cNvGrpSpPr/>
          <p:nvPr/>
        </p:nvGrpSpPr>
        <p:grpSpPr>
          <a:xfrm>
            <a:off x="9023750" y="2203040"/>
            <a:ext cx="2616515" cy="993029"/>
            <a:chOff x="8257386" y="1532846"/>
            <a:chExt cx="2616515" cy="993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79EE626-0210-4411-B7A2-7369B769957E}"/>
                    </a:ext>
                  </a:extLst>
                </p:cNvPr>
                <p:cNvSpPr txBox="1"/>
                <p:nvPr/>
              </p:nvSpPr>
              <p:spPr>
                <a:xfrm>
                  <a:off x="10211860" y="1532846"/>
                  <a:ext cx="662041" cy="9560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pt-BR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</a:t>
                  </a:r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F25CCFF-3013-4471-B3B9-BCF4FCA3D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1860" y="1532846"/>
                  <a:ext cx="662041" cy="956096"/>
                </a:xfrm>
                <a:prstGeom prst="rect">
                  <a:avLst/>
                </a:prstGeom>
                <a:blipFill>
                  <a:blip r:embed="rId10"/>
                  <a:stretch>
                    <a:fillRect l="-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0185986-19D9-4D74-8D8C-382B78A669A3}"/>
                    </a:ext>
                  </a:extLst>
                </p:cNvPr>
                <p:cNvSpPr txBox="1"/>
                <p:nvPr/>
              </p:nvSpPr>
              <p:spPr>
                <a:xfrm>
                  <a:off x="8257386" y="1563752"/>
                  <a:ext cx="1373774" cy="9621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pt-BR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4D79DD4-5936-4523-8F28-21FFD454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386" y="1563752"/>
                  <a:ext cx="1373774" cy="962123"/>
                </a:xfrm>
                <a:prstGeom prst="rect">
                  <a:avLst/>
                </a:prstGeom>
                <a:blipFill>
                  <a:blip r:embed="rId11"/>
                  <a:stretch>
                    <a:fillRect r="-21239" b="-139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0591E9-E5F6-4B19-9B77-A3EA564F24DF}"/>
              </a:ext>
            </a:extLst>
          </p:cNvPr>
          <p:cNvGrpSpPr/>
          <p:nvPr/>
        </p:nvGrpSpPr>
        <p:grpSpPr>
          <a:xfrm>
            <a:off x="9710635" y="2116098"/>
            <a:ext cx="969076" cy="584775"/>
            <a:chOff x="9159340" y="3481914"/>
            <a:chExt cx="969076" cy="584775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C847F43-3328-422B-8620-0307B1D902C3}"/>
                </a:ext>
              </a:extLst>
            </p:cNvPr>
            <p:cNvCxnSpPr>
              <a:cxnSpLocks/>
            </p:cNvCxnSpPr>
            <p:nvPr/>
          </p:nvCxnSpPr>
          <p:spPr>
            <a:xfrm>
              <a:off x="9159340" y="3960671"/>
              <a:ext cx="9690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EBA264-ADFB-4008-84BA-44AF6DC35D05}"/>
                </a:ext>
              </a:extLst>
            </p:cNvPr>
            <p:cNvSpPr txBox="1"/>
            <p:nvPr/>
          </p:nvSpPr>
          <p:spPr>
            <a:xfrm>
              <a:off x="9159340" y="3481914"/>
              <a:ext cx="969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</a:t>
              </a:r>
              <a:r>
                <a:rPr lang="vi-VN" sz="3200" dirty="0">
                  <a:solidFill>
                    <a:srgbClr val="0070C0"/>
                  </a:solidFill>
                </a:rPr>
                <a:t>:</a:t>
              </a:r>
              <a:r>
                <a:rPr lang="en-US" sz="3200" dirty="0">
                  <a:solidFill>
                    <a:srgbClr val="0070C0"/>
                  </a:solidFill>
                </a:rPr>
                <a:t> 2 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DB1B84-B2E1-48A4-8B05-14DF3AF0C309}"/>
              </a:ext>
            </a:extLst>
          </p:cNvPr>
          <p:cNvGrpSpPr/>
          <p:nvPr/>
        </p:nvGrpSpPr>
        <p:grpSpPr>
          <a:xfrm>
            <a:off x="9732014" y="2710514"/>
            <a:ext cx="969076" cy="584775"/>
            <a:chOff x="9159340" y="3481914"/>
            <a:chExt cx="969076" cy="584775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9C002C4-35F6-4F60-B7D8-435C5D90DC2F}"/>
                </a:ext>
              </a:extLst>
            </p:cNvPr>
            <p:cNvCxnSpPr>
              <a:cxnSpLocks/>
            </p:cNvCxnSpPr>
            <p:nvPr/>
          </p:nvCxnSpPr>
          <p:spPr>
            <a:xfrm>
              <a:off x="9159340" y="3960671"/>
              <a:ext cx="9690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7B64AC-BEC9-41A6-8D0B-36797B29CA95}"/>
                </a:ext>
              </a:extLst>
            </p:cNvPr>
            <p:cNvSpPr txBox="1"/>
            <p:nvPr/>
          </p:nvSpPr>
          <p:spPr>
            <a:xfrm>
              <a:off x="9159340" y="3481914"/>
              <a:ext cx="9690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</a:t>
              </a:r>
              <a:r>
                <a:rPr lang="vi-VN" sz="3200" dirty="0">
                  <a:solidFill>
                    <a:srgbClr val="0070C0"/>
                  </a:solidFill>
                </a:rPr>
                <a:t>:</a:t>
              </a:r>
              <a:r>
                <a:rPr lang="en-US" sz="3200" dirty="0">
                  <a:solidFill>
                    <a:srgbClr val="0070C0"/>
                  </a:solidFill>
                </a:rPr>
                <a:t> 2 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B00316-93A2-43ED-9A63-DC716A6A8134}"/>
                  </a:ext>
                </a:extLst>
              </p:cNvPr>
              <p:cNvSpPr txBox="1"/>
              <p:nvPr/>
            </p:nvSpPr>
            <p:spPr>
              <a:xfrm>
                <a:off x="2440679" y="4638283"/>
                <a:ext cx="318998" cy="874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3B00316-93A2-43ED-9A63-DC716A6A8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679" y="4638283"/>
                <a:ext cx="318998" cy="8746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4063E6-56DE-4C75-B08E-52FEBC6E0186}"/>
                  </a:ext>
                </a:extLst>
              </p:cNvPr>
              <p:cNvSpPr txBox="1"/>
              <p:nvPr/>
            </p:nvSpPr>
            <p:spPr>
              <a:xfrm>
                <a:off x="4502922" y="4658090"/>
                <a:ext cx="750397" cy="921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4063E6-56DE-4C75-B08E-52FEBC6E0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922" y="4658090"/>
                <a:ext cx="750397" cy="92198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CDCB8E-D4D9-44C7-8651-9FA25E34AF41}"/>
                  </a:ext>
                </a:extLst>
              </p:cNvPr>
              <p:cNvSpPr txBox="1"/>
              <p:nvPr/>
            </p:nvSpPr>
            <p:spPr>
              <a:xfrm>
                <a:off x="2799406" y="4638283"/>
                <a:ext cx="1361142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7CDCB8E-D4D9-44C7-8651-9FA25E34AF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406" y="4638283"/>
                <a:ext cx="1361142" cy="9251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28032498-9BE4-4BD5-8C2A-8CF48F494EB0}"/>
              </a:ext>
            </a:extLst>
          </p:cNvPr>
          <p:cNvSpPr txBox="1"/>
          <p:nvPr/>
        </p:nvSpPr>
        <p:spPr>
          <a:xfrm>
            <a:off x="1056565" y="128631"/>
            <a:ext cx="10662596" cy="1014325"/>
          </a:xfrm>
          <a:prstGeom prst="homePlate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0" name="图片 17">
            <a:extLst>
              <a:ext uri="{FF2B5EF4-FFF2-40B4-BE49-F238E27FC236}">
                <a16:creationId xmlns:a16="http://schemas.microsoft.com/office/drawing/2014/main" id="{CA867108-C122-4682-A6C6-18CBE19E6F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393" y="17045"/>
            <a:ext cx="1835040" cy="717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753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 advClick="0" advTm="39576">
        <p159:morph option="byObject"/>
      </p:transition>
    </mc:Choice>
    <mc:Fallback>
      <p:transition spd="slow" advClick="0" advTm="39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 animBg="1"/>
    </p:bldLst>
  </p:timing>
  <p:extLst>
    <p:ext uri="{3A86A75C-4F4B-4683-9AE1-C65F6400EC91}">
      <p14:laserTraceLst xmlns:p14="http://schemas.microsoft.com/office/powerpoint/2010/main">
        <p14:tracePtLst>
          <p14:tracePt t="1918" x="8161338" y="2916238"/>
          <p14:tracePt t="2702" x="8161338" y="2903538"/>
          <p14:tracePt t="2855" x="8161338" y="2865438"/>
          <p14:tracePt t="2864" x="8161338" y="2828925"/>
          <p14:tracePt t="2870" x="8161338" y="2790825"/>
          <p14:tracePt t="2878" x="8161338" y="2765425"/>
          <p14:tracePt t="2886" x="8161338" y="2740025"/>
          <p14:tracePt t="2894" x="8174038" y="2716213"/>
          <p14:tracePt t="2910" x="8174038" y="2703513"/>
          <p14:tracePt t="2926" x="8174038" y="2690813"/>
          <p14:tracePt t="2942" x="8174038" y="2678113"/>
          <p14:tracePt t="2950" x="8174038" y="2665413"/>
          <p14:tracePt t="3623" x="8161338" y="2665413"/>
          <p14:tracePt t="3631" x="8148638" y="2690813"/>
          <p14:tracePt t="3638" x="8148638" y="2728913"/>
          <p14:tracePt t="3646" x="8148638" y="2765425"/>
          <p14:tracePt t="3654" x="8148638" y="2803525"/>
          <p14:tracePt t="3662" x="8148638" y="2840038"/>
          <p14:tracePt t="3670" x="8148638" y="2890838"/>
          <p14:tracePt t="3678" x="8148638" y="2928938"/>
          <p14:tracePt t="3686" x="8148638" y="2952750"/>
          <p14:tracePt t="3694" x="8148638" y="2990850"/>
          <p14:tracePt t="3702" x="8148638" y="3041650"/>
          <p14:tracePt t="3710" x="8148638" y="3103563"/>
          <p14:tracePt t="3719" x="8148638" y="3190875"/>
          <p14:tracePt t="3726" x="8148638" y="3278188"/>
          <p14:tracePt t="3734" x="8148638" y="3378200"/>
          <p14:tracePt t="3742" x="8148638" y="3490913"/>
          <p14:tracePt t="3750" x="8148638" y="3579813"/>
          <p14:tracePt t="3758" x="8174038" y="3703638"/>
          <p14:tracePt t="3767" x="8174038" y="3803650"/>
          <p14:tracePt t="3774" x="8186738" y="3879850"/>
          <p14:tracePt t="3783" x="8186738" y="3954463"/>
          <p14:tracePt t="3790" x="8186738" y="4005263"/>
          <p14:tracePt t="3800" x="8186738" y="4067175"/>
          <p14:tracePt t="3806" x="8186738" y="4105275"/>
          <p14:tracePt t="3817" x="8186738" y="4129088"/>
          <p14:tracePt t="3822" x="8186738" y="4141788"/>
          <p14:tracePt t="3967" x="8186738" y="4129088"/>
          <p14:tracePt t="6254" x="8223250" y="4092575"/>
          <p14:tracePt t="6262" x="8361363" y="3992563"/>
          <p14:tracePt t="6270" x="8512175" y="3892550"/>
          <p14:tracePt t="6278" x="8686800" y="3816350"/>
          <p14:tracePt t="6286" x="8874125" y="3741738"/>
          <p14:tracePt t="6294" x="8986838" y="3692525"/>
          <p14:tracePt t="6303" x="9075738" y="3667125"/>
          <p14:tracePt t="6311" x="9188450" y="3603625"/>
          <p14:tracePt t="6318" x="9250363" y="3579813"/>
          <p14:tracePt t="6326" x="9337675" y="3554413"/>
          <p14:tracePt t="6334" x="9413875" y="3516313"/>
          <p14:tracePt t="6342" x="9501188" y="3490913"/>
          <p14:tracePt t="6350" x="9525000" y="3441700"/>
          <p14:tracePt t="6358" x="9550400" y="3429000"/>
          <p14:tracePt t="6367" x="9588500" y="3429000"/>
          <p14:tracePt t="6374" x="9601200" y="3429000"/>
          <p14:tracePt t="6431" x="9601200" y="3403600"/>
          <p14:tracePt t="6439" x="9613900" y="3367088"/>
          <p14:tracePt t="6447" x="9613900" y="3354388"/>
          <p14:tracePt t="6455" x="9626600" y="3303588"/>
          <p14:tracePt t="6527" x="9626600" y="3290888"/>
          <p14:tracePt t="6543" x="9613900" y="3290888"/>
          <p14:tracePt t="6552" x="9588500" y="3290888"/>
          <p14:tracePt t="6559" x="9563100" y="3290888"/>
          <p14:tracePt t="6567" x="9525000" y="3290888"/>
          <p14:tracePt t="6574" x="9488488" y="3316288"/>
          <p14:tracePt t="6584" x="9463088" y="3316288"/>
          <p14:tracePt t="6590" x="9424988" y="3328988"/>
          <p14:tracePt t="6600" x="9388475" y="3328988"/>
          <p14:tracePt t="6606" x="9363075" y="3328988"/>
          <p14:tracePt t="6617" x="9337675" y="3341688"/>
          <p14:tracePt t="6807" x="9350375" y="3341688"/>
          <p14:tracePt t="6816" x="9363075" y="3341688"/>
          <p14:tracePt t="6822" x="9401175" y="3341688"/>
          <p14:tracePt t="6830" x="9413875" y="3341688"/>
          <p14:tracePt t="6838" x="9450388" y="3341688"/>
          <p14:tracePt t="6846" x="9475788" y="3341688"/>
          <p14:tracePt t="6854" x="9525000" y="3341688"/>
          <p14:tracePt t="6862" x="9563100" y="3341688"/>
          <p14:tracePt t="6870" x="9601200" y="3341688"/>
          <p14:tracePt t="6878" x="9650413" y="3341688"/>
          <p14:tracePt t="6886" x="9688513" y="3341688"/>
          <p14:tracePt t="6894" x="9750425" y="3341688"/>
          <p14:tracePt t="6902" x="9813925" y="3341688"/>
          <p14:tracePt t="6910" x="9888538" y="3341688"/>
          <p14:tracePt t="6919" x="10001250" y="3341688"/>
          <p14:tracePt t="6926" x="10113963" y="3341688"/>
          <p14:tracePt t="6934" x="10239375" y="3341688"/>
          <p14:tracePt t="6942" x="10339388" y="3341688"/>
          <p14:tracePt t="6950" x="10452100" y="3341688"/>
          <p14:tracePt t="6958" x="10577513" y="3303588"/>
          <p14:tracePt t="6967" x="10652125" y="3303588"/>
          <p14:tracePt t="6974" x="10752138" y="3303588"/>
          <p14:tracePt t="6984" x="10828338" y="3303588"/>
          <p14:tracePt t="6990" x="10890250" y="3303588"/>
          <p14:tracePt t="7000" x="10939463" y="3303588"/>
          <p14:tracePt t="7006" x="10977563" y="3303588"/>
          <p14:tracePt t="7016" x="11015663" y="3290888"/>
          <p14:tracePt t="7038" x="11015663" y="3278188"/>
          <p14:tracePt t="7087" x="11015663" y="3267075"/>
          <p14:tracePt t="7095" x="11028363" y="3267075"/>
          <p14:tracePt t="9223" x="11028363" y="3254375"/>
          <p14:tracePt t="9238" x="11015663" y="3254375"/>
          <p14:tracePt t="9246" x="11002963" y="3254375"/>
          <p14:tracePt t="9254" x="10990263" y="3267075"/>
          <p14:tracePt t="9262" x="10952163" y="3278188"/>
          <p14:tracePt t="9271" x="10928350" y="3278188"/>
          <p14:tracePt t="9278" x="10864850" y="3278188"/>
          <p14:tracePt t="9286" x="10828338" y="3278188"/>
          <p14:tracePt t="9294" x="10777538" y="3278188"/>
          <p14:tracePt t="9302" x="10726738" y="3278188"/>
          <p14:tracePt t="9310" x="10677525" y="3278188"/>
          <p14:tracePt t="9318" x="10639425" y="3278188"/>
          <p14:tracePt t="9326" x="10602913" y="3278188"/>
          <p14:tracePt t="9334" x="10539413" y="3278188"/>
          <p14:tracePt t="9342" x="10477500" y="3278188"/>
          <p14:tracePt t="9350" x="10390188" y="3278188"/>
          <p14:tracePt t="9358" x="10301288" y="3278188"/>
          <p14:tracePt t="9366" x="10188575" y="3278188"/>
          <p14:tracePt t="9374" x="10101263" y="3278188"/>
          <p14:tracePt t="9383" x="10013950" y="3278188"/>
          <p14:tracePt t="9390" x="9988550" y="3278188"/>
          <p14:tracePt t="9400" x="9963150" y="3278188"/>
          <p14:tracePt t="9406" x="9926638" y="3278188"/>
          <p14:tracePt t="9416" x="9901238" y="3254375"/>
          <p14:tracePt t="9422" x="9875838" y="3254375"/>
          <p14:tracePt t="9433" x="9863138" y="3241675"/>
          <p14:tracePt t="9438" x="9852025" y="3228975"/>
          <p14:tracePt t="9479" x="9826625" y="3203575"/>
          <p14:tracePt t="9494" x="9826625" y="3190875"/>
          <p14:tracePt t="9503" x="9813925" y="3165475"/>
          <p14:tracePt t="9511" x="9801225" y="3128963"/>
          <p14:tracePt t="9518" x="9775825" y="3116263"/>
          <p14:tracePt t="9527" x="9763125" y="3090863"/>
          <p14:tracePt t="9534" x="9763125" y="3078163"/>
          <p14:tracePt t="9543" x="9750425" y="3065463"/>
          <p14:tracePt t="9550" x="9726613" y="3028950"/>
          <p14:tracePt t="9567" x="9713913" y="3003550"/>
          <p14:tracePt t="9590" x="9701213" y="2990850"/>
          <p14:tracePt t="9606" x="9675813" y="2965450"/>
          <p14:tracePt t="9616" x="9663113" y="2952750"/>
          <p14:tracePt t="9622" x="9637713" y="2928938"/>
          <p14:tracePt t="9633" x="9613900" y="2916238"/>
          <p14:tracePt t="9638" x="9575800" y="2890838"/>
          <p14:tracePt t="9646" x="9563100" y="2878138"/>
          <p14:tracePt t="9654" x="9550400" y="2840038"/>
          <p14:tracePt t="9662" x="9525000" y="2828925"/>
          <p14:tracePt t="9671" x="9501188" y="2816225"/>
          <p14:tracePt t="9678" x="9475788" y="2816225"/>
          <p14:tracePt t="9686" x="9450388" y="2778125"/>
          <p14:tracePt t="9694" x="9424988" y="2778125"/>
          <p14:tracePt t="9702" x="9424988" y="2765425"/>
          <p14:tracePt t="9710" x="9413875" y="2752725"/>
          <p14:tracePt t="9718" x="9388475" y="2728913"/>
          <p14:tracePt t="9734" x="9375775" y="2716213"/>
          <p14:tracePt t="9742" x="9363075" y="2703513"/>
          <p14:tracePt t="9758" x="9363075" y="2690813"/>
          <p14:tracePt t="9767" x="9350375" y="2690813"/>
          <p14:tracePt t="9783" x="9350375" y="2678113"/>
          <p14:tracePt t="9831" x="9312275" y="2665413"/>
          <p14:tracePt t="9839" x="9301163" y="2652713"/>
          <p14:tracePt t="9863" x="9301163" y="2640013"/>
          <p14:tracePt t="9871" x="9301163" y="2627313"/>
          <p14:tracePt t="9903" x="9301163" y="2616200"/>
          <p14:tracePt t="9919" x="9301163" y="2603500"/>
          <p14:tracePt t="9983" x="9301163" y="2590800"/>
          <p14:tracePt t="9999" x="9301163" y="2565400"/>
          <p14:tracePt t="10007" x="9301163" y="2552700"/>
          <p14:tracePt t="10015" x="9301163" y="2540000"/>
          <p14:tracePt t="10031" x="9301163" y="2527300"/>
          <p14:tracePt t="10038" x="9301163" y="2516188"/>
          <p14:tracePt t="10046" x="9301163" y="2503488"/>
          <p14:tracePt t="10079" x="9301163" y="2490788"/>
          <p14:tracePt t="10094" x="9301163" y="2478088"/>
          <p14:tracePt t="10135" x="9301163" y="2465388"/>
          <p14:tracePt t="10574" x="9301163" y="2478088"/>
          <p14:tracePt t="10583" x="9301163" y="2516188"/>
          <p14:tracePt t="10590" x="9301163" y="2552700"/>
          <p14:tracePt t="10599" x="9312275" y="2603500"/>
          <p14:tracePt t="10606" x="9324975" y="2627313"/>
          <p14:tracePt t="10617" x="9324975" y="2678113"/>
          <p14:tracePt t="10622" x="9324975" y="2716213"/>
          <p14:tracePt t="10633" x="9337675" y="2740025"/>
          <p14:tracePt t="10638" x="9337675" y="2765425"/>
          <p14:tracePt t="10646" x="9337675" y="2803525"/>
          <p14:tracePt t="10654" x="9350375" y="2828925"/>
          <p14:tracePt t="10662" x="9350375" y="2852738"/>
          <p14:tracePt t="10670" x="9350375" y="2890838"/>
          <p14:tracePt t="10678" x="9363075" y="2903538"/>
          <p14:tracePt t="10686" x="9375775" y="2941638"/>
          <p14:tracePt t="10694" x="9375775" y="2965450"/>
          <p14:tracePt t="10702" x="9375775" y="2990850"/>
          <p14:tracePt t="10710" x="9375775" y="3028950"/>
          <p14:tracePt t="10719" x="9375775" y="3065463"/>
          <p14:tracePt t="10726" x="9375775" y="3090863"/>
          <p14:tracePt t="10734" x="9375775" y="3103563"/>
          <p14:tracePt t="10742" x="9375775" y="3116263"/>
          <p14:tracePt t="10758" x="9375775" y="3128963"/>
          <p14:tracePt t="10774" x="9375775" y="3141663"/>
          <p14:tracePt t="13839" x="9388475" y="3141663"/>
          <p14:tracePt t="13847" x="9401175" y="3141663"/>
          <p14:tracePt t="13854" x="9437688" y="3141663"/>
          <p14:tracePt t="13862" x="9513888" y="3141663"/>
          <p14:tracePt t="13870" x="9650413" y="3141663"/>
          <p14:tracePt t="13884" x="9813925" y="3141663"/>
          <p14:tracePt t="13886" x="9975850" y="3141663"/>
          <p14:tracePt t="13894" x="10113963" y="3141663"/>
          <p14:tracePt t="13902" x="10252075" y="3141663"/>
          <p14:tracePt t="13910" x="10377488" y="3141663"/>
          <p14:tracePt t="13918" x="10502900" y="3128963"/>
          <p14:tracePt t="13926" x="10602913" y="3103563"/>
          <p14:tracePt t="13934" x="10726738" y="3078163"/>
          <p14:tracePt t="13942" x="10852150" y="3041650"/>
          <p14:tracePt t="13950" x="10990263" y="3016250"/>
          <p14:tracePt t="13958" x="11128375" y="2952750"/>
          <p14:tracePt t="13966" x="11253788" y="2941638"/>
          <p14:tracePt t="13974" x="11303000" y="2928938"/>
          <p14:tracePt t="13983" x="11341100" y="2916238"/>
          <p14:tracePt t="13990" x="11366500" y="2903538"/>
          <p14:tracePt t="14063" x="11366500" y="2890838"/>
          <p14:tracePt t="14079" x="11377613" y="2890838"/>
          <p14:tracePt t="14095" x="11403013" y="2878138"/>
          <p14:tracePt t="14103" x="11428413" y="2865438"/>
          <p14:tracePt t="14111" x="11441113" y="2852738"/>
          <p14:tracePt t="14119" x="11490325" y="2840038"/>
          <p14:tracePt t="14127" x="11541125" y="2828925"/>
          <p14:tracePt t="14136" x="11566525" y="2803525"/>
          <p14:tracePt t="14143" x="11591925" y="2803525"/>
          <p14:tracePt t="14151" x="11615738" y="2803525"/>
          <p14:tracePt t="14159" x="11628438" y="2803525"/>
          <p14:tracePt t="14263" x="11628438" y="2816225"/>
          <p14:tracePt t="14271" x="11615738" y="2828925"/>
          <p14:tracePt t="14280" x="11603038" y="2840038"/>
          <p14:tracePt t="14287" x="11603038" y="2852738"/>
          <p14:tracePt t="14295" x="11579225" y="2852738"/>
          <p14:tracePt t="14687" x="11579225" y="2840038"/>
          <p14:tracePt t="15582" x="11541125" y="2840038"/>
          <p14:tracePt t="15590" x="11466513" y="2903538"/>
          <p14:tracePt t="15600" x="11353800" y="2990850"/>
          <p14:tracePt t="15606" x="11215688" y="3090863"/>
          <p14:tracePt t="15616" x="11041063" y="3241675"/>
          <p14:tracePt t="15622" x="10802938" y="3416300"/>
          <p14:tracePt t="15633" x="10502900" y="3616325"/>
          <p14:tracePt t="15638" x="10164763" y="3803650"/>
          <p14:tracePt t="15646" x="9839325" y="3941763"/>
          <p14:tracePt t="15654" x="9501188" y="4067175"/>
          <p14:tracePt t="15662" x="9175750" y="4341813"/>
          <p14:tracePt t="15670" x="8686800" y="4530725"/>
          <p14:tracePt t="15678" x="8186738" y="4692650"/>
          <p14:tracePt t="15686" x="7697788" y="4856163"/>
          <p14:tracePt t="15694" x="7223125" y="5005388"/>
          <p14:tracePt t="15702" x="6746875" y="5143500"/>
          <p14:tracePt t="15710" x="6370638" y="5268913"/>
          <p14:tracePt t="15718" x="5921375" y="5407025"/>
          <p14:tracePt t="15726" x="5495925" y="5494338"/>
          <p14:tracePt t="15734" x="5157788" y="5594350"/>
          <p14:tracePt t="15742" x="4719638" y="5656263"/>
          <p14:tracePt t="15750" x="4468813" y="5694363"/>
          <p14:tracePt t="15758" x="4256088" y="5707063"/>
          <p14:tracePt t="15766" x="4056063" y="5732463"/>
          <p14:tracePt t="15774" x="3905250" y="5743575"/>
          <p14:tracePt t="15783" x="3792538" y="5743575"/>
          <p14:tracePt t="15790" x="3679825" y="5743575"/>
          <p14:tracePt t="15800" x="3592513" y="5743575"/>
          <p14:tracePt t="15806" x="3541713" y="5743575"/>
          <p14:tracePt t="15816" x="3492500" y="5743575"/>
          <p14:tracePt t="15822" x="3454400" y="5743575"/>
          <p14:tracePt t="15833" x="3429000" y="5743575"/>
          <p14:tracePt t="15838" x="3392488" y="5743575"/>
          <p14:tracePt t="15846" x="3354388" y="5743575"/>
          <p14:tracePt t="15854" x="3305175" y="5732463"/>
          <p14:tracePt t="15862" x="3216275" y="5719763"/>
          <p14:tracePt t="15870" x="3079750" y="5694363"/>
          <p14:tracePt t="15884" x="2979738" y="5694363"/>
          <p14:tracePt t="15886" x="2867025" y="5668963"/>
          <p14:tracePt t="15894" x="2790825" y="5668963"/>
          <p14:tracePt t="15902" x="2716213" y="5630863"/>
          <p14:tracePt t="15910" x="2690813" y="5619750"/>
          <p14:tracePt t="15919" x="2690813" y="5607050"/>
          <p14:tracePt t="15942" x="2690813" y="5594350"/>
          <p14:tracePt t="15966" x="2690813" y="5581650"/>
          <p14:tracePt t="15990" x="2690813" y="5556250"/>
          <p14:tracePt t="17567" x="2690813" y="5530850"/>
          <p14:tracePt t="17576" x="2690813" y="5481638"/>
          <p14:tracePt t="17583" x="2690813" y="5443538"/>
          <p14:tracePt t="17590" x="2690813" y="5407025"/>
          <p14:tracePt t="17600" x="2690813" y="5356225"/>
          <p14:tracePt t="17606" x="2690813" y="5318125"/>
          <p14:tracePt t="17616" x="2690813" y="5268913"/>
          <p14:tracePt t="17622" x="2690813" y="5218113"/>
          <p14:tracePt t="17633" x="2690813" y="5156200"/>
          <p14:tracePt t="17638" x="2690813" y="5118100"/>
          <p14:tracePt t="17647" x="2690813" y="5068888"/>
          <p14:tracePt t="17654" x="2690813" y="5043488"/>
          <p14:tracePt t="17662" x="2690813" y="5005388"/>
          <p14:tracePt t="17670" x="2690813" y="4981575"/>
          <p14:tracePt t="17678" x="2690813" y="4956175"/>
          <p14:tracePt t="17686" x="2690813" y="4918075"/>
          <p14:tracePt t="17694" x="2690813" y="4905375"/>
          <p14:tracePt t="17702" x="2690813" y="4879975"/>
          <p14:tracePt t="17710" x="2703513" y="4856163"/>
          <p14:tracePt t="17718" x="2703513" y="4830763"/>
          <p14:tracePt t="17726" x="2728913" y="4818063"/>
          <p14:tracePt t="17734" x="2741613" y="4805363"/>
          <p14:tracePt t="17742" x="2767013" y="4805363"/>
          <p14:tracePt t="17750" x="2767013" y="4792663"/>
          <p14:tracePt t="17831" x="2767013" y="4818063"/>
          <p14:tracePt t="17839" x="2767013" y="4856163"/>
          <p14:tracePt t="17848" x="2767013" y="4868863"/>
          <p14:tracePt t="17855" x="2767013" y="4892675"/>
          <p14:tracePt t="17862" x="2767013" y="4918075"/>
          <p14:tracePt t="17883" x="2767013" y="4992688"/>
          <p14:tracePt t="17886" x="2767013" y="5018088"/>
          <p14:tracePt t="17894" x="2767013" y="5056188"/>
          <p14:tracePt t="17902" x="2767013" y="5092700"/>
          <p14:tracePt t="17910" x="2767013" y="5130800"/>
          <p14:tracePt t="17918" x="2767013" y="5156200"/>
          <p14:tracePt t="17926" x="2767013" y="5181600"/>
          <p14:tracePt t="17934" x="2767013" y="5194300"/>
          <p14:tracePt t="17942" x="2767013" y="5205413"/>
          <p14:tracePt t="17950" x="2767013" y="5230813"/>
          <p14:tracePt t="17958" x="2778125" y="5230813"/>
          <p14:tracePt t="18511" x="2790825" y="5230813"/>
          <p14:tracePt t="18615" x="2803525" y="5230813"/>
          <p14:tracePt t="18647" x="2803525" y="5218113"/>
          <p14:tracePt t="18663" x="2803525" y="5205413"/>
          <p14:tracePt t="18671" x="2803525" y="5194300"/>
          <p14:tracePt t="18694" x="2803525" y="5181600"/>
          <p14:tracePt t="18711" x="2803525" y="5168900"/>
          <p14:tracePt t="18734" x="2803525" y="5156200"/>
          <p14:tracePt t="18750" x="2803525" y="5143500"/>
          <p14:tracePt t="18758" x="2803525" y="5130800"/>
          <p14:tracePt t="18774" x="2803525" y="5118100"/>
          <p14:tracePt t="18783" x="2803525" y="5105400"/>
          <p14:tracePt t="18790" x="2803525" y="5092700"/>
          <p14:tracePt t="18815" x="2803525" y="5081588"/>
          <p14:tracePt t="18822" x="2803525" y="5068888"/>
          <p14:tracePt t="18838" x="2803525" y="5056188"/>
          <p14:tracePt t="18975" x="2816225" y="5043488"/>
          <p14:tracePt t="20183" x="2828925" y="5043488"/>
          <p14:tracePt t="20190" x="2890838" y="5043488"/>
          <p14:tracePt t="20199" x="2941638" y="5043488"/>
          <p14:tracePt t="20206" x="2979738" y="5043488"/>
          <p14:tracePt t="20230" x="2992438" y="5043488"/>
          <p14:tracePt t="20247" x="3003550" y="5043488"/>
          <p14:tracePt t="20254" x="3028950" y="5043488"/>
          <p14:tracePt t="20270" x="3041650" y="5043488"/>
          <p14:tracePt t="20367" x="3067050" y="5043488"/>
          <p14:tracePt t="20384" x="3092450" y="5043488"/>
          <p14:tracePt t="20391" x="3128963" y="5043488"/>
          <p14:tracePt t="20400" x="3192463" y="5043488"/>
          <p14:tracePt t="20407" x="3292475" y="5043488"/>
          <p14:tracePt t="20416" x="3429000" y="5043488"/>
          <p14:tracePt t="20422" x="3605213" y="5043488"/>
          <p14:tracePt t="20433" x="3817938" y="5043488"/>
          <p14:tracePt t="20438" x="3992563" y="5043488"/>
          <p14:tracePt t="20449" x="4168775" y="5056188"/>
          <p14:tracePt t="20454" x="4294188" y="5056188"/>
          <p14:tracePt t="20462" x="4394200" y="5081588"/>
          <p14:tracePt t="20470" x="4481513" y="5081588"/>
          <p14:tracePt t="20478" x="4530725" y="5081588"/>
          <p14:tracePt t="20486" x="4556125" y="5081588"/>
          <p14:tracePt t="20494" x="4581525" y="5081588"/>
          <p14:tracePt t="20752" x="4581525" y="5105400"/>
          <p14:tracePt t="20758" x="4530725" y="5156200"/>
          <p14:tracePt t="20766" x="4518025" y="5218113"/>
          <p14:tracePt t="20774" x="4443413" y="5305425"/>
          <p14:tracePt t="20783" x="4394200" y="5418138"/>
          <p14:tracePt t="20790" x="4356100" y="5507038"/>
          <p14:tracePt t="20799" x="4305300" y="5607050"/>
          <p14:tracePt t="20806" x="4256088" y="5668963"/>
          <p14:tracePt t="20816" x="4205288" y="5732463"/>
          <p14:tracePt t="20822" x="4156075" y="5794375"/>
          <p14:tracePt t="20833" x="4143375" y="5807075"/>
          <p14:tracePt t="20838" x="4117975" y="5843588"/>
          <p14:tracePt t="20849" x="4105275" y="5868988"/>
          <p14:tracePt t="20854" x="4081463" y="5881688"/>
          <p14:tracePt t="20863" x="4081463" y="5894388"/>
          <p14:tracePt t="20870" x="4068763" y="5894388"/>
          <p14:tracePt t="20884" x="4068763" y="5919788"/>
          <p14:tracePt t="20886" x="4030663" y="5945188"/>
          <p14:tracePt t="20894" x="4017963" y="5956300"/>
          <p14:tracePt t="20903" x="3979863" y="5994400"/>
          <p14:tracePt t="20910" x="3943350" y="6019800"/>
          <p14:tracePt t="20918" x="3892550" y="6045200"/>
          <p14:tracePt t="20926" x="3817938" y="6069013"/>
          <p14:tracePt t="20934" x="3779838" y="6081713"/>
          <p14:tracePt t="20942" x="3717925" y="6094413"/>
          <p14:tracePt t="20950" x="3667125" y="6107113"/>
          <p14:tracePt t="20958" x="3605213" y="6107113"/>
          <p14:tracePt t="20966" x="3517900" y="6132513"/>
          <p14:tracePt t="20974" x="3441700" y="6132513"/>
          <p14:tracePt t="20983" x="3354388" y="6145213"/>
          <p14:tracePt t="20990" x="3292475" y="6145213"/>
          <p14:tracePt t="20999" x="3216275" y="6145213"/>
          <p14:tracePt t="21006" x="3167063" y="6145213"/>
          <p14:tracePt t="21016" x="3092450" y="6145213"/>
          <p14:tracePt t="21022" x="3028950" y="6145213"/>
          <p14:tracePt t="21033" x="3003550" y="6145213"/>
          <p14:tracePt t="21038" x="2979738" y="6157913"/>
          <p14:tracePt t="21070" x="2967038" y="6157913"/>
          <p14:tracePt t="21078" x="2954338" y="6157913"/>
          <p14:tracePt t="21086" x="2928938" y="6145213"/>
          <p14:tracePt t="21094" x="2890838" y="6145213"/>
          <p14:tracePt t="21102" x="2841625" y="6145213"/>
          <p14:tracePt t="21110" x="2803525" y="6119813"/>
          <p14:tracePt t="21118" x="2790825" y="6119813"/>
          <p14:tracePt t="21126" x="2754313" y="6094413"/>
          <p14:tracePt t="21134" x="2703513" y="6081713"/>
          <p14:tracePt t="21142" x="2690813" y="6056313"/>
          <p14:tracePt t="21150" x="2678113" y="6045200"/>
          <p14:tracePt t="21158" x="2654300" y="5994400"/>
          <p14:tracePt t="21166" x="2603500" y="5969000"/>
          <p14:tracePt t="21174" x="2541588" y="5919788"/>
          <p14:tracePt t="21183" x="2528888" y="5907088"/>
          <p14:tracePt t="21190" x="2516188" y="5894388"/>
          <p14:tracePt t="21199" x="2490788" y="5881688"/>
          <p14:tracePt t="21216" x="2490788" y="5868988"/>
          <p14:tracePt t="21238" x="2490788" y="5856288"/>
          <p14:tracePt t="21286" x="2490788" y="5843588"/>
          <p14:tracePt t="21366" x="2503488" y="5832475"/>
          <p14:tracePt t="21374" x="2516188" y="5832475"/>
          <p14:tracePt t="21382" x="2554288" y="5832475"/>
          <p14:tracePt t="21390" x="2578100" y="5819775"/>
          <p14:tracePt t="21400" x="2628900" y="5819775"/>
          <p14:tracePt t="21406" x="2690813" y="5807075"/>
          <p14:tracePt t="21416" x="2741613" y="5807075"/>
          <p14:tracePt t="21422" x="2841625" y="5794375"/>
          <p14:tracePt t="21433" x="2928938" y="5781675"/>
          <p14:tracePt t="21438" x="3041650" y="5756275"/>
          <p14:tracePt t="21446" x="3128963" y="5732463"/>
          <p14:tracePt t="21454" x="3241675" y="5719763"/>
          <p14:tracePt t="21462" x="3341688" y="5694363"/>
          <p14:tracePt t="21470" x="3405188" y="5694363"/>
          <p14:tracePt t="21478" x="3454400" y="5694363"/>
          <p14:tracePt t="21486" x="3505200" y="5681663"/>
          <p14:tracePt t="21494" x="3517900" y="5681663"/>
          <p14:tracePt t="21502" x="3541713" y="5668963"/>
          <p14:tracePt t="21518" x="3554413" y="5668963"/>
          <p14:tracePt t="21545" x="3567113" y="5656263"/>
          <p14:tracePt t="21784" x="3579813" y="5656263"/>
          <p14:tracePt t="21790" x="3630613" y="5656263"/>
          <p14:tracePt t="21799" x="3730625" y="5656263"/>
          <p14:tracePt t="21806" x="3830638" y="5656263"/>
          <p14:tracePt t="21816" x="3892550" y="5656263"/>
          <p14:tracePt t="21822" x="4030663" y="5656263"/>
          <p14:tracePt t="21832" x="4181475" y="5656263"/>
          <p14:tracePt t="21838" x="4318000" y="5656263"/>
          <p14:tracePt t="21849" x="4430713" y="5656263"/>
          <p14:tracePt t="21854" x="4481513" y="5656263"/>
          <p14:tracePt t="21862" x="4518025" y="5656263"/>
          <p14:tracePt t="23622" x="4556125" y="5656263"/>
          <p14:tracePt t="23630" x="4581525" y="5656263"/>
          <p14:tracePt t="23638" x="4656138" y="5656263"/>
          <p14:tracePt t="23647" x="4681538" y="5656263"/>
          <p14:tracePt t="23654" x="4743450" y="5681663"/>
          <p14:tracePt t="23662" x="4806950" y="5707063"/>
          <p14:tracePt t="23670" x="4881563" y="5719763"/>
          <p14:tracePt t="23678" x="4956175" y="5743575"/>
          <p14:tracePt t="23686" x="5006975" y="5756275"/>
          <p14:tracePt t="23694" x="5032375" y="5756275"/>
          <p14:tracePt t="23702" x="5068888" y="5768975"/>
          <p14:tracePt t="24007" x="5081588" y="5768975"/>
          <p14:tracePt t="24983" x="5081588" y="5756275"/>
          <p14:tracePt t="24999" x="5081588" y="5719763"/>
          <p14:tracePt t="25007" x="5106988" y="5681663"/>
          <p14:tracePt t="25016" x="5106988" y="5656263"/>
          <p14:tracePt t="25022" x="5132388" y="5594350"/>
          <p14:tracePt t="25032" x="5157788" y="5543550"/>
          <p14:tracePt t="25038" x="5170488" y="5456238"/>
          <p14:tracePt t="25049" x="5194300" y="5381625"/>
          <p14:tracePt t="25054" x="5219700" y="5305425"/>
          <p14:tracePt t="25062" x="5219700" y="5256213"/>
          <p14:tracePt t="25070" x="5245100" y="5181600"/>
          <p14:tracePt t="25078" x="5270500" y="5092700"/>
          <p14:tracePt t="25086" x="5281613" y="5005388"/>
          <p14:tracePt t="25094" x="5345113" y="4892675"/>
          <p14:tracePt t="25102" x="5383213" y="4792663"/>
          <p14:tracePt t="25111" x="5407025" y="4679950"/>
          <p14:tracePt t="25119" x="5432425" y="4554538"/>
          <p14:tracePt t="25127" x="5470525" y="4443413"/>
          <p14:tracePt t="25136" x="5495925" y="4354513"/>
          <p14:tracePt t="25143" x="5532438" y="4279900"/>
          <p14:tracePt t="25150" x="5557838" y="4230688"/>
          <p14:tracePt t="25158" x="5570538" y="4205288"/>
          <p14:tracePt t="25166" x="5595938" y="4179888"/>
          <p14:tracePt t="27015" x="5595938" y="4167188"/>
          <p14:tracePt t="27023" x="5583238" y="4154488"/>
          <p14:tracePt t="27032" x="5557838" y="4141788"/>
          <p14:tracePt t="27039" x="5545138" y="4141788"/>
          <p14:tracePt t="27049" x="5545138" y="4129088"/>
          <p14:tracePt t="27094" x="5532438" y="4117975"/>
          <p14:tracePt t="27102" x="5519738" y="4105275"/>
          <p14:tracePt t="27183" x="5507038" y="4092575"/>
          <p14:tracePt t="27192" x="5507038" y="4029075"/>
          <p14:tracePt t="27201" x="5483225" y="3967163"/>
          <p14:tracePt t="27209" x="5470525" y="3916363"/>
          <p14:tracePt t="27216" x="5445125" y="3854450"/>
          <p14:tracePt t="27222" x="5445125" y="3803650"/>
          <p14:tracePt t="27232" x="5445125" y="3729038"/>
          <p14:tracePt t="27238" x="5445125" y="3654425"/>
          <p14:tracePt t="27249" x="5432425" y="3529013"/>
          <p14:tracePt t="27254" x="5370513" y="3378200"/>
          <p14:tracePt t="27262" x="5294313" y="3178175"/>
          <p14:tracePt t="27270" x="5194300" y="2952750"/>
          <p14:tracePt t="27278" x="5019675" y="2690813"/>
          <p14:tracePt t="27286" x="4868863" y="2414588"/>
          <p14:tracePt t="27294" x="4756150" y="2214563"/>
          <p14:tracePt t="27302" x="4568825" y="1914525"/>
          <p14:tracePt t="27310" x="4468813" y="1752600"/>
          <p14:tracePt t="27318" x="4343400" y="1601788"/>
          <p14:tracePt t="27326" x="4243388" y="1463675"/>
          <p14:tracePt t="27334" x="4130675" y="1339850"/>
          <p14:tracePt t="27342" x="4043363" y="1238250"/>
          <p14:tracePt t="27350" x="3892550" y="1114425"/>
          <p14:tracePt t="27358" x="3767138" y="1001713"/>
          <p14:tracePt t="27366" x="3643313" y="901700"/>
          <p14:tracePt t="27374" x="3530600" y="801688"/>
          <p14:tracePt t="27383" x="3441700" y="738188"/>
          <p14:tracePt t="27390" x="3328988" y="676275"/>
          <p14:tracePt t="27399" x="3267075" y="625475"/>
          <p14:tracePt t="27406" x="3241675" y="600075"/>
          <p14:tracePt t="27415" x="3205163" y="588963"/>
          <p14:tracePt t="27422" x="3179763" y="563563"/>
          <p14:tracePt t="27432" x="3167063" y="563563"/>
          <p14:tracePt t="27438" x="3154363" y="563563"/>
          <p14:tracePt t="27449" x="3116263" y="538163"/>
          <p14:tracePt t="27462" x="3092450" y="525463"/>
          <p14:tracePt t="27470" x="3067050" y="525463"/>
          <p14:tracePt t="27486" x="3054350" y="525463"/>
          <p14:tracePt t="27494" x="3028950" y="525463"/>
          <p14:tracePt t="27502" x="3003550" y="512763"/>
          <p14:tracePt t="27510" x="2979738" y="512763"/>
          <p14:tracePt t="27518" x="2941638" y="512763"/>
          <p14:tracePt t="27526" x="2903538" y="487363"/>
          <p14:tracePt t="27534" x="2854325" y="487363"/>
          <p14:tracePt t="27542" x="2790825" y="476250"/>
          <p14:tracePt t="27550" x="2728913" y="463550"/>
          <p14:tracePt t="27558" x="2667000" y="463550"/>
          <p14:tracePt t="27566" x="2603500" y="450850"/>
          <p14:tracePt t="27575" x="2578100" y="450850"/>
          <p14:tracePt t="27582" x="2541588" y="450850"/>
          <p14:tracePt t="27590" x="2516188" y="450850"/>
          <p14:tracePt t="27599" x="2478088" y="450850"/>
          <p14:tracePt t="27616" x="2452688" y="450850"/>
          <p14:tracePt t="27622" x="2428875" y="450850"/>
          <p14:tracePt t="27632" x="2390775" y="450850"/>
          <p14:tracePt t="27638" x="2352675" y="450850"/>
          <p14:tracePt t="27649" x="2278063" y="476250"/>
          <p14:tracePt t="27654" x="2252663" y="487363"/>
          <p14:tracePt t="27663" x="2216150" y="500063"/>
          <p14:tracePt t="27670" x="2165350" y="525463"/>
          <p14:tracePt t="27678" x="2152650" y="538163"/>
          <p14:tracePt t="27686" x="2139950" y="538163"/>
          <p14:tracePt t="27694" x="2127250" y="538163"/>
          <p14:tracePt t="27775" x="2139950" y="538163"/>
          <p14:tracePt t="27830" x="2152650" y="538163"/>
          <p14:tracePt t="27838" x="2165350" y="538163"/>
          <p14:tracePt t="27854" x="2178050" y="538163"/>
          <p14:tracePt t="27878" x="2190750" y="538163"/>
          <p14:tracePt t="27886" x="2216150" y="538163"/>
          <p14:tracePt t="27902" x="2228850" y="538163"/>
          <p14:tracePt t="27910" x="2239963" y="538163"/>
          <p14:tracePt t="27918" x="2252663" y="538163"/>
          <p14:tracePt t="27926" x="2278063" y="538163"/>
          <p14:tracePt t="27942" x="2290763" y="538163"/>
          <p14:tracePt t="27950" x="2316163" y="538163"/>
          <p14:tracePt t="27966" x="2328863" y="550863"/>
          <p14:tracePt t="27974" x="2365375" y="550863"/>
          <p14:tracePt t="27983" x="2441575" y="576263"/>
          <p14:tracePt t="27990" x="2490788" y="576263"/>
          <p14:tracePt t="28000" x="2541588" y="588963"/>
          <p14:tracePt t="28006" x="2628900" y="588963"/>
          <p14:tracePt t="28016" x="2667000" y="588963"/>
          <p14:tracePt t="28022" x="2703513" y="588963"/>
          <p14:tracePt t="28032" x="2754313" y="588963"/>
          <p14:tracePt t="28038" x="2841625" y="588963"/>
          <p14:tracePt t="28050" x="2890838" y="588963"/>
          <p14:tracePt t="28054" x="2941638" y="588963"/>
          <p14:tracePt t="28062" x="2954338" y="588963"/>
          <p14:tracePt t="28070" x="2967038" y="588963"/>
          <p14:tracePt t="28078" x="2992438" y="588963"/>
          <p14:tracePt t="28094" x="3003550" y="588963"/>
          <p14:tracePt t="28110" x="3016250" y="588963"/>
          <p14:tracePt t="28142" x="3028950" y="588963"/>
          <p14:tracePt t="28422" x="3041650" y="588963"/>
          <p14:tracePt t="28430" x="3067050" y="588963"/>
          <p14:tracePt t="28438" x="3079750" y="588963"/>
          <p14:tracePt t="28447" x="3128963" y="588963"/>
          <p14:tracePt t="28454" x="3179763" y="588963"/>
          <p14:tracePt t="28462" x="3267075" y="588963"/>
          <p14:tracePt t="28470" x="3328988" y="588963"/>
          <p14:tracePt t="28478" x="3405188" y="588963"/>
          <p14:tracePt t="28486" x="3467100" y="588963"/>
          <p14:tracePt t="28494" x="3517900" y="588963"/>
          <p14:tracePt t="28502" x="3567113" y="588963"/>
          <p14:tracePt t="28510" x="3617913" y="588963"/>
          <p14:tracePt t="28518" x="3654425" y="588963"/>
          <p14:tracePt t="28526" x="3705225" y="588963"/>
          <p14:tracePt t="28534" x="3756025" y="588963"/>
          <p14:tracePt t="28542" x="3805238" y="588963"/>
          <p14:tracePt t="28558" x="3817938" y="588963"/>
          <p14:tracePt t="28606" x="3830638" y="600075"/>
          <p14:tracePt t="28615" x="3843338" y="600075"/>
          <p14:tracePt t="28622" x="3879850" y="625475"/>
          <p14:tracePt t="28630" x="3943350" y="638175"/>
          <p14:tracePt t="28638" x="4005263" y="638175"/>
          <p14:tracePt t="28649" x="4056063" y="638175"/>
          <p14:tracePt t="28654" x="4130675" y="650875"/>
          <p14:tracePt t="28662" x="4181475" y="650875"/>
          <p14:tracePt t="28670" x="4243388" y="663575"/>
          <p14:tracePt t="28678" x="4281488" y="676275"/>
          <p14:tracePt t="28687" x="4318000" y="676275"/>
          <p14:tracePt t="28694" x="4356100" y="676275"/>
          <p14:tracePt t="28710" x="4368800" y="676275"/>
          <p14:tracePt t="29606" x="4394200" y="676275"/>
          <p14:tracePt t="29615" x="4406900" y="676275"/>
          <p14:tracePt t="29622" x="4430713" y="676275"/>
          <p14:tracePt t="29630" x="4456113" y="676275"/>
          <p14:tracePt t="29638" x="4506913" y="676275"/>
          <p14:tracePt t="29649" x="4543425" y="676275"/>
          <p14:tracePt t="29654" x="4619625" y="676275"/>
          <p14:tracePt t="29662" x="4668838" y="663575"/>
          <p14:tracePt t="29670" x="4756150" y="650875"/>
          <p14:tracePt t="29678" x="4856163" y="625475"/>
          <p14:tracePt t="29686" x="4981575" y="612775"/>
          <p14:tracePt t="29694" x="5132388" y="600075"/>
          <p14:tracePt t="29702" x="5307013" y="588963"/>
          <p14:tracePt t="29710" x="5483225" y="563563"/>
          <p14:tracePt t="29718" x="5632450" y="538163"/>
          <p14:tracePt t="29726" x="5770563" y="525463"/>
          <p14:tracePt t="29734" x="5870575" y="500063"/>
          <p14:tracePt t="29742" x="5957888" y="487363"/>
          <p14:tracePt t="29750" x="6021388" y="487363"/>
          <p14:tracePt t="29758" x="6045200" y="476250"/>
          <p14:tracePt t="29958" x="6045200" y="487363"/>
          <p14:tracePt t="29982" x="6034088" y="487363"/>
          <p14:tracePt t="30006" x="6021388" y="500063"/>
          <p14:tracePt t="30015" x="6008688" y="500063"/>
          <p14:tracePt t="30022" x="5983288" y="512763"/>
          <p14:tracePt t="30031" x="5957888" y="525463"/>
          <p14:tracePt t="30038" x="5932488" y="525463"/>
          <p14:tracePt t="30050" x="5921375" y="525463"/>
          <p14:tracePt t="30054" x="5921375" y="538163"/>
          <p14:tracePt t="30150" x="5908675" y="538163"/>
          <p14:tracePt t="30646" x="5921375" y="538163"/>
          <p14:tracePt t="30654" x="5945188" y="538163"/>
          <p14:tracePt t="30662" x="5957888" y="538163"/>
          <p14:tracePt t="30670" x="5983288" y="538163"/>
          <p14:tracePt t="30678" x="6008688" y="538163"/>
          <p14:tracePt t="30686" x="6034088" y="538163"/>
          <p14:tracePt t="30694" x="6070600" y="538163"/>
          <p14:tracePt t="30702" x="6096000" y="538163"/>
          <p14:tracePt t="30710" x="6134100" y="538163"/>
          <p14:tracePt t="30726" x="6157913" y="538163"/>
          <p14:tracePt t="30734" x="6170613" y="538163"/>
          <p14:tracePt t="30742" x="6208713" y="538163"/>
          <p14:tracePt t="30750" x="6221413" y="538163"/>
          <p14:tracePt t="30758" x="6259513" y="538163"/>
          <p14:tracePt t="30766" x="6270625" y="538163"/>
          <p14:tracePt t="30774" x="6283325" y="538163"/>
          <p14:tracePt t="30782" x="6296025" y="538163"/>
          <p14:tracePt t="30790" x="6308725" y="538163"/>
          <p14:tracePt t="30799" x="6321425" y="538163"/>
          <p14:tracePt t="30806" x="6346825" y="538163"/>
          <p14:tracePt t="30816" x="6383338" y="538163"/>
          <p14:tracePt t="30822" x="6421438" y="538163"/>
          <p14:tracePt t="30832" x="6472238" y="538163"/>
          <p14:tracePt t="30838" x="6521450" y="538163"/>
          <p14:tracePt t="30849" x="6546850" y="538163"/>
          <p14:tracePt t="30854" x="6584950" y="538163"/>
          <p14:tracePt t="30862" x="6608763" y="538163"/>
          <p14:tracePt t="30870" x="6621463" y="538163"/>
          <p14:tracePt t="30878" x="6659563" y="538163"/>
          <p14:tracePt t="30886" x="6684963" y="538163"/>
          <p14:tracePt t="30899" x="6721475" y="538163"/>
          <p14:tracePt t="30902" x="6759575" y="538163"/>
          <p14:tracePt t="30910" x="6772275" y="538163"/>
          <p14:tracePt t="30918" x="6808788" y="538163"/>
          <p14:tracePt t="30926" x="6834188" y="538163"/>
          <p14:tracePt t="30934" x="6846888" y="538163"/>
          <p14:tracePt t="30942" x="6872288" y="538163"/>
          <p14:tracePt t="30950" x="6910388" y="538163"/>
          <p14:tracePt t="30958" x="6934200" y="538163"/>
          <p14:tracePt t="30966" x="6946900" y="538163"/>
          <p14:tracePt t="30974" x="6985000" y="538163"/>
          <p14:tracePt t="30982" x="7034213" y="538163"/>
          <p14:tracePt t="30990" x="7097713" y="538163"/>
          <p14:tracePt t="30999" x="7185025" y="538163"/>
          <p14:tracePt t="31006" x="7259638" y="538163"/>
          <p14:tracePt t="31016" x="7323138" y="538163"/>
          <p14:tracePt t="31022" x="7372350" y="538163"/>
          <p14:tracePt t="31033" x="7410450" y="538163"/>
          <p14:tracePt t="31038" x="7448550" y="538163"/>
          <p14:tracePt t="31050" x="7459663" y="538163"/>
          <p14:tracePt t="31062" x="7472363" y="538163"/>
          <p14:tracePt t="31070" x="7485063" y="538163"/>
          <p14:tracePt t="31086" x="7497763" y="538163"/>
          <p14:tracePt t="31126" x="7510463" y="538163"/>
          <p14:tracePt t="31134" x="7523163" y="538163"/>
          <p14:tracePt t="31150" x="7535863" y="538163"/>
          <p14:tracePt t="31166" x="7572375" y="538163"/>
          <p14:tracePt t="31174" x="7610475" y="538163"/>
          <p14:tracePt t="31182" x="7635875" y="538163"/>
          <p14:tracePt t="31190" x="7685088" y="525463"/>
          <p14:tracePt t="31200" x="7723188" y="525463"/>
          <p14:tracePt t="31206" x="7761288" y="525463"/>
          <p14:tracePt t="31216" x="7810500" y="525463"/>
          <p14:tracePt t="31222" x="7848600" y="525463"/>
          <p14:tracePt t="31232" x="7874000" y="525463"/>
          <p14:tracePt t="31238" x="7886700" y="525463"/>
          <p14:tracePt t="31302" x="7897813" y="525463"/>
          <p14:tracePt t="31318" x="7910513" y="525463"/>
          <p14:tracePt t="31334" x="7935913" y="525463"/>
          <p14:tracePt t="31342" x="7948613" y="525463"/>
          <p14:tracePt t="31830" x="7974013" y="525463"/>
          <p14:tracePt t="31838" x="8023225" y="525463"/>
          <p14:tracePt t="31846" x="8099425" y="525463"/>
          <p14:tracePt t="31854" x="8161338" y="525463"/>
          <p14:tracePt t="31862" x="8261350" y="525463"/>
          <p14:tracePt t="31870" x="8348663" y="525463"/>
          <p14:tracePt t="31878" x="8448675" y="525463"/>
          <p14:tracePt t="31886" x="8537575" y="525463"/>
          <p14:tracePt t="31894" x="8612188" y="525463"/>
          <p14:tracePt t="31902" x="8712200" y="525463"/>
          <p14:tracePt t="31910" x="8812213" y="525463"/>
          <p14:tracePt t="31918" x="8912225" y="525463"/>
          <p14:tracePt t="31926" x="9024938" y="525463"/>
          <p14:tracePt t="31934" x="9150350" y="525463"/>
          <p14:tracePt t="31942" x="9250363" y="525463"/>
          <p14:tracePt t="31950" x="9337675" y="525463"/>
          <p14:tracePt t="31958" x="9437688" y="525463"/>
          <p14:tracePt t="31966" x="9488488" y="525463"/>
          <p14:tracePt t="31974" x="9513888" y="525463"/>
          <p14:tracePt t="31982" x="9550400" y="525463"/>
          <p14:tracePt t="31990" x="9563100" y="525463"/>
          <p14:tracePt t="31999" x="9575800" y="525463"/>
          <p14:tracePt t="32006" x="9588500" y="525463"/>
          <p14:tracePt t="32102" x="9588500" y="512763"/>
          <p14:tracePt t="32118" x="9601200" y="512763"/>
          <p14:tracePt t="32126" x="9613900" y="512763"/>
          <p14:tracePt t="32462" x="9626600" y="512763"/>
          <p14:tracePt t="32614" x="9663113" y="512763"/>
          <p14:tracePt t="32622" x="9739313" y="538163"/>
          <p14:tracePt t="32631" x="9801225" y="563563"/>
          <p14:tracePt t="32638" x="9863138" y="576263"/>
          <p14:tracePt t="32649" x="9963150" y="588963"/>
          <p14:tracePt t="32654" x="10026650" y="588963"/>
          <p14:tracePt t="32662" x="10113963" y="600075"/>
          <p14:tracePt t="32670" x="10201275" y="625475"/>
          <p14:tracePt t="32678" x="10288588" y="638175"/>
          <p14:tracePt t="32686" x="10390188" y="650875"/>
          <p14:tracePt t="32694" x="10439400" y="650875"/>
          <p14:tracePt t="32702" x="10477500" y="663575"/>
          <p14:tracePt t="32710" x="10502900" y="663575"/>
          <p14:tracePt t="32982" x="10490200" y="663575"/>
          <p14:tracePt t="32990" x="10464800" y="663575"/>
          <p14:tracePt t="32998" x="10439400" y="688975"/>
          <p14:tracePt t="33006" x="10414000" y="688975"/>
          <p14:tracePt t="33016" x="10364788" y="688975"/>
          <p14:tracePt t="33022" x="10277475" y="712788"/>
          <p14:tracePt t="33032" x="10126663" y="738188"/>
          <p14:tracePt t="33038" x="9939338" y="738188"/>
          <p14:tracePt t="33049" x="9613900" y="738188"/>
          <p14:tracePt t="33054" x="9175750" y="738188"/>
          <p14:tracePt t="33062" x="8524875" y="738188"/>
          <p14:tracePt t="33070" x="7986713" y="738188"/>
          <p14:tracePt t="33078" x="7535863" y="763588"/>
          <p14:tracePt t="33086" x="7021513" y="788988"/>
          <p14:tracePt t="33094" x="6572250" y="812800"/>
          <p14:tracePt t="33102" x="6208713" y="863600"/>
          <p14:tracePt t="33110" x="5908675" y="863600"/>
          <p14:tracePt t="33118" x="5745163" y="863600"/>
          <p14:tracePt t="33126" x="5570538" y="863600"/>
          <p14:tracePt t="33134" x="5345113" y="863600"/>
          <p14:tracePt t="33142" x="5219700" y="863600"/>
          <p14:tracePt t="33150" x="5094288" y="901700"/>
          <p14:tracePt t="33158" x="5006975" y="901700"/>
          <p14:tracePt t="33166" x="4932363" y="901700"/>
          <p14:tracePt t="33174" x="4868863" y="901700"/>
          <p14:tracePt t="33182" x="4843463" y="901700"/>
          <p14:tracePt t="33190" x="4819650" y="901700"/>
          <p14:tracePt t="33199" x="4806950" y="912813"/>
          <p14:tracePt t="33206" x="4768850" y="912813"/>
          <p14:tracePt t="33222" x="4756150" y="925513"/>
          <p14:tracePt t="33232" x="4743450" y="925513"/>
          <p14:tracePt t="33238" x="4719638" y="925513"/>
          <p14:tracePt t="33249" x="4681538" y="938213"/>
          <p14:tracePt t="33254" x="4619625" y="938213"/>
          <p14:tracePt t="33262" x="4556125" y="963613"/>
          <p14:tracePt t="33270" x="4468813" y="976313"/>
          <p14:tracePt t="33278" x="4381500" y="989013"/>
          <p14:tracePt t="33286" x="4305300" y="1001713"/>
          <p14:tracePt t="33294" x="4192588" y="1025525"/>
          <p14:tracePt t="33302" x="4117975" y="1038225"/>
          <p14:tracePt t="33310" x="4030663" y="1038225"/>
          <p14:tracePt t="33318" x="3968750" y="1050925"/>
          <p14:tracePt t="33326" x="3905250" y="1063625"/>
          <p14:tracePt t="33334" x="3830638" y="1063625"/>
          <p14:tracePt t="33342" x="3767138" y="1089025"/>
          <p14:tracePt t="33350" x="3679825" y="1101725"/>
          <p14:tracePt t="33358" x="3630613" y="1101725"/>
          <p14:tracePt t="33366" x="3579813" y="1101725"/>
          <p14:tracePt t="33374" x="3530600" y="1114425"/>
          <p14:tracePt t="33382" x="3454400" y="1114425"/>
          <p14:tracePt t="33390" x="3417888" y="1138238"/>
          <p14:tracePt t="33399" x="3379788" y="1150938"/>
          <p14:tracePt t="33406" x="3341688" y="1150938"/>
          <p14:tracePt t="33416" x="3279775" y="1163638"/>
          <p14:tracePt t="33422" x="3205163" y="1163638"/>
          <p14:tracePt t="33432" x="3103563" y="1176338"/>
          <p14:tracePt t="33438" x="3016250" y="1201738"/>
          <p14:tracePt t="33449" x="2941638" y="1201738"/>
          <p14:tracePt t="33454" x="2879725" y="1214438"/>
          <p14:tracePt t="33462" x="2828925" y="1214438"/>
          <p14:tracePt t="33470" x="2778125" y="1227138"/>
          <p14:tracePt t="33486" x="2767013" y="1238250"/>
          <p14:tracePt t="33558" x="2778125" y="1238250"/>
          <p14:tracePt t="33566" x="2816225" y="1238250"/>
          <p14:tracePt t="33574" x="2828925" y="1238250"/>
          <p14:tracePt t="33583" x="2879725" y="1250950"/>
          <p14:tracePt t="33590" x="2916238" y="1250950"/>
          <p14:tracePt t="33599" x="2967038" y="1250950"/>
          <p14:tracePt t="33606" x="3003550" y="1250950"/>
          <p14:tracePt t="33616" x="3067050" y="1250950"/>
          <p14:tracePt t="33622" x="3103563" y="1250950"/>
          <p14:tracePt t="33632" x="3141663" y="1250950"/>
          <p14:tracePt t="33638" x="3167063" y="1238250"/>
          <p14:tracePt t="33649" x="3205163" y="1227138"/>
          <p14:tracePt t="33734" x="3205163" y="1214438"/>
          <p14:tracePt t="33806" x="3216275" y="1214438"/>
          <p14:tracePt t="33830" x="3228975" y="1201738"/>
          <p14:tracePt t="33846" x="3241675" y="1201738"/>
          <p14:tracePt t="33862" x="3254375" y="1189038"/>
          <p14:tracePt t="33878" x="3279775" y="1189038"/>
          <p14:tracePt t="33886" x="3279775" y="1176338"/>
          <p14:tracePt t="33902" x="3292475" y="1176338"/>
          <p14:tracePt t="33910" x="3305175" y="1176338"/>
          <p14:tracePt t="33918" x="3317875" y="1176338"/>
          <p14:tracePt t="34014" x="3317875" y="1163638"/>
          <p14:tracePt t="35294" x="3328988" y="1138238"/>
          <p14:tracePt t="35302" x="3354388" y="1125538"/>
          <p14:tracePt t="35310" x="3392488" y="1125538"/>
          <p14:tracePt t="35318" x="3441700" y="1114425"/>
          <p14:tracePt t="35326" x="3492500" y="1114425"/>
          <p14:tracePt t="35334" x="3567113" y="1114425"/>
          <p14:tracePt t="35342" x="3630613" y="1114425"/>
          <p14:tracePt t="35350" x="3705225" y="1114425"/>
          <p14:tracePt t="35358" x="3756025" y="1114425"/>
          <p14:tracePt t="35366" x="3843338" y="1114425"/>
          <p14:tracePt t="35374" x="3917950" y="1114425"/>
          <p14:tracePt t="35382" x="3992563" y="1114425"/>
          <p14:tracePt t="35390" x="4105275" y="1114425"/>
          <p14:tracePt t="35399" x="4256088" y="1114425"/>
          <p14:tracePt t="35406" x="4394200" y="1114425"/>
          <p14:tracePt t="35416" x="4568825" y="1114425"/>
          <p14:tracePt t="35422" x="4768850" y="1114425"/>
          <p14:tracePt t="35432" x="4919663" y="1114425"/>
          <p14:tracePt t="35438" x="5057775" y="1114425"/>
          <p14:tracePt t="35449" x="5194300" y="1114425"/>
          <p14:tracePt t="35454" x="5294313" y="1114425"/>
          <p14:tracePt t="35462" x="5370513" y="1114425"/>
          <p14:tracePt t="35470" x="5470525" y="1114425"/>
          <p14:tracePt t="35478" x="5570538" y="1114425"/>
          <p14:tracePt t="35486" x="5657850" y="1114425"/>
          <p14:tracePt t="35494" x="5708650" y="1114425"/>
          <p14:tracePt t="35502" x="5783263" y="1114425"/>
          <p14:tracePt t="35510" x="5845175" y="1114425"/>
          <p14:tracePt t="35518" x="5895975" y="1114425"/>
          <p14:tracePt t="35526" x="5945188" y="1114425"/>
          <p14:tracePt t="35534" x="5995988" y="1114425"/>
          <p14:tracePt t="35542" x="6045200" y="1089025"/>
          <p14:tracePt t="35550" x="6096000" y="1089025"/>
          <p14:tracePt t="35558" x="6146800" y="1076325"/>
          <p14:tracePt t="35566" x="6246813" y="1076325"/>
          <p14:tracePt t="35574" x="6346825" y="1076325"/>
          <p14:tracePt t="35582" x="6446838" y="1076325"/>
          <p14:tracePt t="35590" x="6546850" y="1076325"/>
          <p14:tracePt t="35599" x="6672263" y="1076325"/>
          <p14:tracePt t="35606" x="6734175" y="1050925"/>
          <p14:tracePt t="35616" x="6808788" y="1050925"/>
          <p14:tracePt t="35622" x="6859588" y="1050925"/>
          <p14:tracePt t="35632" x="6897688" y="1050925"/>
          <p14:tracePt t="35638" x="6934200" y="1050925"/>
          <p14:tracePt t="35670" x="6946900" y="1050925"/>
          <p14:tracePt t="35678" x="6959600" y="1038225"/>
          <p14:tracePt t="35686" x="6972300" y="1038225"/>
          <p14:tracePt t="35694" x="6985000" y="1038225"/>
          <p14:tracePt t="35702" x="6997700" y="1038225"/>
          <p14:tracePt t="35710" x="7010400" y="1025525"/>
          <p14:tracePt t="35718" x="7021513" y="1025525"/>
          <p14:tracePt t="35726" x="7059613" y="1025525"/>
          <p14:tracePt t="35734" x="7072313" y="1025525"/>
          <p14:tracePt t="35750" x="7085013" y="1025525"/>
          <p14:tracePt t="35766" x="7097713" y="1025525"/>
          <p14:tracePt t="35790" x="7123113" y="1025525"/>
          <p14:tracePt t="35822" x="7134225" y="1025525"/>
          <p14:tracePt t="36078" x="7134225" y="1014413"/>
          <p14:tracePt t="36366" x="7185025" y="1014413"/>
          <p14:tracePt t="36374" x="7235825" y="1014413"/>
          <p14:tracePt t="36382" x="7335838" y="1014413"/>
          <p14:tracePt t="36390" x="7448550" y="1014413"/>
          <p14:tracePt t="36399" x="7585075" y="1014413"/>
          <p14:tracePt t="36406" x="7735888" y="1014413"/>
          <p14:tracePt t="36415" x="7897813" y="1014413"/>
          <p14:tracePt t="36422" x="8061325" y="1014413"/>
          <p14:tracePt t="36432" x="8274050" y="1014413"/>
          <p14:tracePt t="36438" x="8448675" y="1014413"/>
          <p14:tracePt t="36449" x="8599488" y="1014413"/>
          <p14:tracePt t="36454" x="8786813" y="1014413"/>
          <p14:tracePt t="36462" x="8950325" y="1014413"/>
          <p14:tracePt t="36470" x="9137650" y="976313"/>
          <p14:tracePt t="36478" x="9288463" y="963613"/>
          <p14:tracePt t="36486" x="9463088" y="925513"/>
          <p14:tracePt t="36494" x="9575800" y="901700"/>
          <p14:tracePt t="36502" x="9688513" y="901700"/>
          <p14:tracePt t="36510" x="9788525" y="901700"/>
          <p14:tracePt t="36518" x="9839325" y="889000"/>
          <p14:tracePt t="36526" x="9863138" y="889000"/>
          <p14:tracePt t="36590" x="9888538" y="889000"/>
          <p14:tracePt t="36598" x="9913938" y="889000"/>
          <p14:tracePt t="36606" x="9952038" y="889000"/>
          <p14:tracePt t="36615" x="10001250" y="889000"/>
          <p14:tracePt t="36622" x="10064750" y="901700"/>
          <p14:tracePt t="36632" x="10139363" y="912813"/>
          <p14:tracePt t="36638" x="10226675" y="912813"/>
          <p14:tracePt t="36649" x="10277475" y="925513"/>
          <p14:tracePt t="36654" x="10352088" y="938213"/>
          <p14:tracePt t="36662" x="10439400" y="938213"/>
          <p14:tracePt t="36670" x="10539413" y="976313"/>
          <p14:tracePt t="36678" x="10614025" y="976313"/>
          <p14:tracePt t="36686" x="10702925" y="989013"/>
          <p14:tracePt t="36694" x="10764838" y="989013"/>
          <p14:tracePt t="36702" x="10815638" y="989013"/>
          <p14:tracePt t="36710" x="10852150" y="989013"/>
          <p14:tracePt t="36718" x="10864850" y="989013"/>
          <p14:tracePt t="36726" x="10877550" y="989013"/>
          <p14:tracePt t="36854" x="10890250" y="989013"/>
          <p14:tracePt t="36870" x="10902950" y="989013"/>
          <p14:tracePt t="36880" x="10939463" y="989013"/>
          <p14:tracePt t="36886" x="11002963" y="989013"/>
          <p14:tracePt t="36894" x="11102975" y="989013"/>
          <p14:tracePt t="36902" x="11241088" y="989013"/>
          <p14:tracePt t="36910" x="11328400" y="989013"/>
          <p14:tracePt t="36918" x="11390313" y="989013"/>
          <p14:tracePt t="36926" x="11428413" y="989013"/>
          <p14:tracePt t="36934" x="11466513" y="989013"/>
          <p14:tracePt t="36942" x="11479213" y="989013"/>
          <p14:tracePt t="37094" x="11466513" y="989013"/>
          <p14:tracePt t="37102" x="11453813" y="989013"/>
          <p14:tracePt t="37110" x="11441113" y="989013"/>
          <p14:tracePt t="37118" x="11428413" y="989013"/>
          <p14:tracePt t="37126" x="11415713" y="989013"/>
          <p14:tracePt t="37182" x="11403013" y="989013"/>
          <p14:tracePt t="38194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C38B4926-2F41-4D90-ADFF-90B78B3E78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396605"/>
              </p:ext>
            </p:extLst>
          </p:nvPr>
        </p:nvGraphicFramePr>
        <p:xfrm>
          <a:off x="590549" y="1753126"/>
          <a:ext cx="11010901" cy="167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D85017E3-74BF-425A-87A8-9CD6183198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49E9A3-7C6E-4F08-9D99-6134C51CE4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162017" y="85609"/>
            <a:ext cx="977670" cy="1271589"/>
          </a:xfrm>
          <a:prstGeom prst="rect">
            <a:avLst/>
          </a:prstGeom>
        </p:spPr>
      </p:pic>
      <p:pic>
        <p:nvPicPr>
          <p:cNvPr id="8" name="图片 41995" descr="13">
            <a:extLst>
              <a:ext uri="{FF2B5EF4-FFF2-40B4-BE49-F238E27FC236}">
                <a16:creationId xmlns:a16="http://schemas.microsoft.com/office/drawing/2014/main" id="{2806B3B8-88CE-4F37-A345-35FCAC2C2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5095086"/>
            <a:ext cx="2039624" cy="16980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540701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6376">
        <p159:morph option="byObject"/>
      </p:transition>
    </mc:Choice>
    <mc:Fallback>
      <p:transition spd="slow" advTm="6376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6E751A53-949E-4EC6-8C61-8CC4693F53B6}"/>
              </a:ext>
            </a:extLst>
          </p:cNvPr>
          <p:cNvSpPr/>
          <p:nvPr/>
        </p:nvSpPr>
        <p:spPr>
          <a:xfrm>
            <a:off x="2928730" y="454867"/>
            <a:ext cx="5486400" cy="1261324"/>
          </a:xfrm>
          <a:prstGeom prst="rightArrow">
            <a:avLst/>
          </a:prstGeom>
          <a:solidFill>
            <a:srgbClr val="90F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50C009-7579-4A7A-8F32-A390B425C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162017" y="85609"/>
            <a:ext cx="977670" cy="12715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278177-03FF-4108-A12A-F9A8394CFE2A}"/>
              </a:ext>
            </a:extLst>
          </p:cNvPr>
          <p:cNvSpPr/>
          <p:nvPr/>
        </p:nvSpPr>
        <p:spPr>
          <a:xfrm>
            <a:off x="8415130" y="813859"/>
            <a:ext cx="2637183" cy="5433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44E6545-D5A9-4734-BAB6-B6F9E4E4BDB8}"/>
              </a:ext>
            </a:extLst>
          </p:cNvPr>
          <p:cNvSpPr/>
          <p:nvPr/>
        </p:nvSpPr>
        <p:spPr>
          <a:xfrm>
            <a:off x="7369857" y="2737806"/>
            <a:ext cx="1546328" cy="1546164"/>
          </a:xfrm>
          <a:custGeom>
            <a:avLst/>
            <a:gdLst>
              <a:gd name="connsiteX0" fmla="*/ 0 w 1546328"/>
              <a:gd name="connsiteY0" fmla="*/ 773082 h 1546164"/>
              <a:gd name="connsiteX1" fmla="*/ 773164 w 1546328"/>
              <a:gd name="connsiteY1" fmla="*/ 0 h 1546164"/>
              <a:gd name="connsiteX2" fmla="*/ 1546328 w 1546328"/>
              <a:gd name="connsiteY2" fmla="*/ 773082 h 1546164"/>
              <a:gd name="connsiteX3" fmla="*/ 773164 w 1546328"/>
              <a:gd name="connsiteY3" fmla="*/ 1546164 h 1546164"/>
              <a:gd name="connsiteX4" fmla="*/ 0 w 1546328"/>
              <a:gd name="connsiteY4" fmla="*/ 773082 h 154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328" h="1546164">
                <a:moveTo>
                  <a:pt x="0" y="773082"/>
                </a:moveTo>
                <a:cubicBezTo>
                  <a:pt x="0" y="346121"/>
                  <a:pt x="346157" y="0"/>
                  <a:pt x="773164" y="0"/>
                </a:cubicBezTo>
                <a:cubicBezTo>
                  <a:pt x="1200171" y="0"/>
                  <a:pt x="1546328" y="346121"/>
                  <a:pt x="1546328" y="773082"/>
                </a:cubicBezTo>
                <a:cubicBezTo>
                  <a:pt x="1546328" y="1200043"/>
                  <a:pt x="1200171" y="1546164"/>
                  <a:pt x="773164" y="1546164"/>
                </a:cubicBezTo>
                <a:cubicBezTo>
                  <a:pt x="346157" y="1546164"/>
                  <a:pt x="0" y="1200043"/>
                  <a:pt x="0" y="773082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1539" tIns="251402" rIns="251537" bIns="251403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hân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3CB57780-A659-46FF-A4D8-6492DF7CCFE6}"/>
              </a:ext>
            </a:extLst>
          </p:cNvPr>
          <p:cNvSpPr/>
          <p:nvPr/>
        </p:nvSpPr>
        <p:spPr>
          <a:xfrm rot="2700000">
            <a:off x="5048954" y="2707025"/>
            <a:ext cx="1652329" cy="1652329"/>
          </a:xfrm>
          <a:prstGeom prst="teardrop">
            <a:avLst>
              <a:gd name="adj" fmla="val 100000"/>
            </a:avLst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F4C2CB0-683C-46D7-BC9E-9F49C0342808}"/>
              </a:ext>
            </a:extLst>
          </p:cNvPr>
          <p:cNvSpPr/>
          <p:nvPr/>
        </p:nvSpPr>
        <p:spPr>
          <a:xfrm>
            <a:off x="5101955" y="2760253"/>
            <a:ext cx="1546328" cy="1546164"/>
          </a:xfrm>
          <a:custGeom>
            <a:avLst/>
            <a:gdLst>
              <a:gd name="connsiteX0" fmla="*/ 0 w 1546328"/>
              <a:gd name="connsiteY0" fmla="*/ 773082 h 1546164"/>
              <a:gd name="connsiteX1" fmla="*/ 773164 w 1546328"/>
              <a:gd name="connsiteY1" fmla="*/ 0 h 1546164"/>
              <a:gd name="connsiteX2" fmla="*/ 1546328 w 1546328"/>
              <a:gd name="connsiteY2" fmla="*/ 773082 h 1546164"/>
              <a:gd name="connsiteX3" fmla="*/ 773164 w 1546328"/>
              <a:gd name="connsiteY3" fmla="*/ 1546164 h 1546164"/>
              <a:gd name="connsiteX4" fmla="*/ 0 w 1546328"/>
              <a:gd name="connsiteY4" fmla="*/ 773082 h 154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328" h="1546164">
                <a:moveTo>
                  <a:pt x="0" y="773082"/>
                </a:moveTo>
                <a:cubicBezTo>
                  <a:pt x="0" y="346121"/>
                  <a:pt x="346157" y="0"/>
                  <a:pt x="773164" y="0"/>
                </a:cubicBezTo>
                <a:cubicBezTo>
                  <a:pt x="1200171" y="0"/>
                  <a:pt x="1546328" y="346121"/>
                  <a:pt x="1546328" y="773082"/>
                </a:cubicBezTo>
                <a:cubicBezTo>
                  <a:pt x="1546328" y="1200043"/>
                  <a:pt x="1200171" y="1546164"/>
                  <a:pt x="773164" y="1546164"/>
                </a:cubicBezTo>
                <a:cubicBezTo>
                  <a:pt x="346157" y="1546164"/>
                  <a:pt x="0" y="1200043"/>
                  <a:pt x="0" y="773082"/>
                </a:cubicBezTo>
                <a:close/>
              </a:path>
            </a:pathLst>
          </a:custGeom>
          <a:solidFill>
            <a:srgbClr val="FFFF00">
              <a:alpha val="90000"/>
            </a:srgbClr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588" tIns="270452" rIns="270588" bIns="270453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chia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CFADB9B7-65A1-49C6-ACD8-D7C03EF57172}"/>
              </a:ext>
            </a:extLst>
          </p:cNvPr>
          <p:cNvSpPr/>
          <p:nvPr/>
        </p:nvSpPr>
        <p:spPr>
          <a:xfrm rot="2700000">
            <a:off x="3337101" y="2707025"/>
            <a:ext cx="1652329" cy="1652329"/>
          </a:xfrm>
          <a:prstGeom prst="teardrop">
            <a:avLst>
              <a:gd name="adj" fmla="val 100000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68B958-D14B-45CF-AFD3-22CBC1DFEEA4}"/>
              </a:ext>
            </a:extLst>
          </p:cNvPr>
          <p:cNvSpPr/>
          <p:nvPr/>
        </p:nvSpPr>
        <p:spPr>
          <a:xfrm>
            <a:off x="3390102" y="2760253"/>
            <a:ext cx="1546328" cy="1546164"/>
          </a:xfrm>
          <a:custGeom>
            <a:avLst/>
            <a:gdLst>
              <a:gd name="connsiteX0" fmla="*/ 0 w 1546328"/>
              <a:gd name="connsiteY0" fmla="*/ 773082 h 1546164"/>
              <a:gd name="connsiteX1" fmla="*/ 773164 w 1546328"/>
              <a:gd name="connsiteY1" fmla="*/ 0 h 1546164"/>
              <a:gd name="connsiteX2" fmla="*/ 1546328 w 1546328"/>
              <a:gd name="connsiteY2" fmla="*/ 773082 h 1546164"/>
              <a:gd name="connsiteX3" fmla="*/ 773164 w 1546328"/>
              <a:gd name="connsiteY3" fmla="*/ 1546164 h 1546164"/>
              <a:gd name="connsiteX4" fmla="*/ 0 w 1546328"/>
              <a:gd name="connsiteY4" fmla="*/ 773082 h 154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6328" h="1546164">
                <a:moveTo>
                  <a:pt x="0" y="773082"/>
                </a:moveTo>
                <a:cubicBezTo>
                  <a:pt x="0" y="346121"/>
                  <a:pt x="346157" y="0"/>
                  <a:pt x="773164" y="0"/>
                </a:cubicBezTo>
                <a:cubicBezTo>
                  <a:pt x="1200171" y="0"/>
                  <a:pt x="1546328" y="346121"/>
                  <a:pt x="1546328" y="773082"/>
                </a:cubicBezTo>
                <a:cubicBezTo>
                  <a:pt x="1546328" y="1200043"/>
                  <a:pt x="1200171" y="1546164"/>
                  <a:pt x="773164" y="1546164"/>
                </a:cubicBezTo>
                <a:cubicBezTo>
                  <a:pt x="346157" y="1546164"/>
                  <a:pt x="0" y="1200043"/>
                  <a:pt x="0" y="773082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0588" tIns="270452" rIns="270588" bIns="270453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 err="1"/>
              <a:t>chọn</a:t>
            </a:r>
            <a:endParaRPr lang="en-US" sz="3900" kern="1200" dirty="0"/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C9EC23FE-3FA8-4F3E-B3BF-D8CCEE727C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图片 41996" descr="14">
            <a:extLst>
              <a:ext uri="{FF2B5EF4-FFF2-40B4-BE49-F238E27FC236}">
                <a16:creationId xmlns:a16="http://schemas.microsoft.com/office/drawing/2014/main" id="{DF3DFE22-75E1-4E25-AA05-72147E679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739" y="5463097"/>
            <a:ext cx="1412459" cy="12056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3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76"/>
    </mc:Choice>
    <mc:Fallback xmlns="">
      <p:transition spd="slow" advTm="44476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8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4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2" grpId="0" animBg="1"/>
          <p:bldP spid="19" grpId="0" animBg="1"/>
          <p:bldP spid="21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2" grpId="0" animBg="1"/>
          <p:bldP spid="12" grpId="0" animBg="1"/>
          <p:bldP spid="19" grpId="0" animBg="1"/>
          <p:bldP spid="21" grpId="0" animBg="1"/>
          <p:bldP spid="23" grpId="0" animBg="1"/>
        </p:bldLst>
      </p:timing>
    </mc:Fallback>
  </mc:AlternateContent>
  <p:extLst>
    <p:ext uri="{3A86A75C-4F4B-4683-9AE1-C65F6400EC91}">
      <p14:laserTraceLst xmlns:p14="http://schemas.microsoft.com/office/powerpoint/2010/main">
        <p14:tracePtLst>
          <p14:tracePt t="5978" x="7297738" y="1176338"/>
          <p14:tracePt t="6617" x="7323138" y="1176338"/>
          <p14:tracePt t="6639" x="7435850" y="1176338"/>
          <p14:tracePt t="6662" x="7535863" y="1214438"/>
          <p14:tracePt t="6682" x="7635875" y="1250950"/>
          <p14:tracePt t="6704" x="7835900" y="1276350"/>
          <p14:tracePt t="6724" x="7999413" y="1276350"/>
          <p14:tracePt t="6747" x="8235950" y="1301750"/>
          <p14:tracePt t="6767" x="8474075" y="1301750"/>
          <p14:tracePt t="6790" x="8612188" y="1327150"/>
          <p14:tracePt t="6810" x="8674100" y="1327150"/>
          <p14:tracePt t="6833" x="8737600" y="1350963"/>
          <p14:tracePt t="6853" x="8799513" y="1350963"/>
          <p14:tracePt t="6876" x="8812213" y="1350963"/>
          <p14:tracePt t="6937" x="8863013" y="1350963"/>
          <p14:tracePt t="6958" x="8886825" y="1350963"/>
          <p14:tracePt t="6982" x="8924925" y="1350963"/>
          <p14:tracePt t="7023" x="8937625" y="1350963"/>
          <p14:tracePt t="7043" x="8986838" y="1339850"/>
          <p14:tracePt t="7066" x="9063038" y="1327150"/>
          <p14:tracePt t="7086" x="9137650" y="1327150"/>
          <p14:tracePt t="7109" x="9199563" y="1327150"/>
          <p14:tracePt t="22627" x="9012238" y="1327150"/>
          <p14:tracePt t="22647" x="8412163" y="1414463"/>
          <p14:tracePt t="22670" x="7897813" y="1489075"/>
          <p14:tracePt t="22691" x="7648575" y="1527175"/>
          <p14:tracePt t="22714" x="7297738" y="1589088"/>
          <p14:tracePt t="22735" x="7134225" y="1676400"/>
          <p14:tracePt t="22758" x="7085013" y="1727200"/>
          <p14:tracePt t="22779" x="7046913" y="1765300"/>
          <p14:tracePt t="22803" x="7010400" y="1789113"/>
          <p14:tracePt t="22830" x="6897688" y="1852613"/>
          <p14:tracePt t="22854" x="6634163" y="2027238"/>
          <p14:tracePt t="22874" x="6483350" y="2101850"/>
          <p14:tracePt t="22896" x="6321425" y="2152650"/>
          <p14:tracePt t="22918" x="6070600" y="2265363"/>
          <p14:tracePt t="22942" x="5845175" y="2452688"/>
          <p14:tracePt t="22965" x="5657850" y="2603500"/>
          <p14:tracePt t="22989" x="5507038" y="2728913"/>
          <p14:tracePt t="23009" x="5370513" y="2840038"/>
          <p14:tracePt t="23033" x="5119688" y="3028950"/>
          <p14:tracePt t="23054" x="4843463" y="3178175"/>
          <p14:tracePt t="23076" x="4668838" y="3254375"/>
          <p14:tracePt t="23097" x="4481513" y="3367088"/>
          <p14:tracePt t="23120" x="4443413" y="3390900"/>
          <p14:tracePt t="32214" x="4494213" y="3403600"/>
          <p14:tracePt t="32237" x="4594225" y="3441700"/>
          <p14:tracePt t="32262" x="4719638" y="3479800"/>
          <p14:tracePt t="32284" x="4768850" y="3503613"/>
          <p14:tracePt t="32286" x="4819650" y="3516313"/>
          <p14:tracePt t="32312" x="4945063" y="3579813"/>
          <p14:tracePt t="32337" x="5045075" y="3629025"/>
          <p14:tracePt t="32361" x="5157788" y="3654425"/>
          <p14:tracePt t="32385" x="5245100" y="3679825"/>
          <p14:tracePt t="32410" x="5257800" y="3679825"/>
          <p14:tracePt t="32693" x="5270500" y="3679825"/>
          <p14:tracePt t="32715" x="5307013" y="3667125"/>
          <p14:tracePt t="32740" x="5394325" y="3629025"/>
          <p14:tracePt t="32761" x="5407025" y="3616325"/>
          <p14:tracePt t="32847" x="5445125" y="3590925"/>
          <p14:tracePt t="32869" x="5570538" y="3554413"/>
          <p14:tracePt t="32893" x="5583238" y="3554413"/>
          <p14:tracePt t="32914" x="5583238" y="3541713"/>
          <p14:tracePt t="34994" x="5583238" y="3579813"/>
          <p14:tracePt t="35017" x="5595938" y="3590925"/>
          <p14:tracePt t="35064" x="5595938" y="3616325"/>
          <p14:tracePt t="35088" x="5595938" y="3629025"/>
          <p14:tracePt t="35156" x="5595938" y="3641725"/>
          <p14:tracePt t="35180" x="5595938" y="3667125"/>
          <p14:tracePt t="35206" x="5570538" y="3703638"/>
          <p14:tracePt t="35226" x="5557838" y="3716338"/>
          <p14:tracePt t="35272" x="5532438" y="3716338"/>
          <p14:tracePt t="35401" x="5532438" y="3729038"/>
          <p14:tracePt t="35421" x="5595938" y="3741738"/>
          <p14:tracePt t="35448" x="5795963" y="3792538"/>
          <p14:tracePt t="35472" x="6008688" y="3854450"/>
          <p14:tracePt t="35500" x="6134100" y="3854450"/>
          <p14:tracePt t="35523" x="6183313" y="3854450"/>
          <p14:tracePt t="35525" x="6196013" y="3854450"/>
          <p14:tracePt t="35553" x="6221413" y="3841750"/>
          <p14:tracePt t="39071" x="6246813" y="3841750"/>
          <p14:tracePt t="39092" x="6296025" y="3841750"/>
          <p14:tracePt t="39116" x="6383338" y="3829050"/>
          <p14:tracePt t="39138" x="6508750" y="3803650"/>
          <p14:tracePt t="39165" x="6708775" y="3803650"/>
          <p14:tracePt t="39189" x="6821488" y="3803650"/>
          <p14:tracePt t="39214" x="6884988" y="3803650"/>
          <p14:tracePt t="39261" x="6921500" y="3803650"/>
          <p14:tracePt t="39285" x="6934200" y="3803650"/>
          <p14:tracePt t="39312" x="6985000" y="3779838"/>
          <p14:tracePt t="39335" x="7021513" y="3767138"/>
          <p14:tracePt t="39359" x="7159625" y="3767138"/>
          <p14:tracePt t="39381" x="7297738" y="3767138"/>
          <p14:tracePt t="39405" x="7359650" y="3754438"/>
          <p14:tracePt t="41883" x="7435850" y="37544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6E751A53-949E-4EC6-8C61-8CC4693F53B6}"/>
              </a:ext>
            </a:extLst>
          </p:cNvPr>
          <p:cNvSpPr/>
          <p:nvPr/>
        </p:nvSpPr>
        <p:spPr>
          <a:xfrm>
            <a:off x="2928730" y="454867"/>
            <a:ext cx="5486400" cy="1261324"/>
          </a:xfrm>
          <a:prstGeom prst="rightArrow">
            <a:avLst/>
          </a:prstGeom>
          <a:solidFill>
            <a:srgbClr val="90F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27743-520F-4A3B-AFED-B936E98886B8}"/>
                  </a:ext>
                </a:extLst>
              </p:cNvPr>
              <p:cNvSpPr txBox="1"/>
              <p:nvPr/>
            </p:nvSpPr>
            <p:spPr>
              <a:xfrm>
                <a:off x="2724950" y="2080591"/>
                <a:ext cx="751809" cy="8692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27743-520F-4A3B-AFED-B936E9888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50" y="2080591"/>
                <a:ext cx="751809" cy="8692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EC559F-9619-4B92-931C-D25BE867ADC8}"/>
                  </a:ext>
                </a:extLst>
              </p:cNvPr>
              <p:cNvSpPr txBox="1"/>
              <p:nvPr/>
            </p:nvSpPr>
            <p:spPr>
              <a:xfrm>
                <a:off x="5066939" y="2080591"/>
                <a:ext cx="750397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EC559F-9619-4B92-931C-D25BE867A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939" y="2080591"/>
                <a:ext cx="750397" cy="92519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70E233-6933-413E-8682-3A70E1EF621A}"/>
                  </a:ext>
                </a:extLst>
              </p:cNvPr>
              <p:cNvSpPr txBox="1"/>
              <p:nvPr/>
            </p:nvSpPr>
            <p:spPr>
              <a:xfrm>
                <a:off x="3476757" y="2105814"/>
                <a:ext cx="159882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18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70E233-6933-413E-8682-3A70E1EF6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757" y="2105814"/>
                <a:ext cx="1598826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8636D2-9422-45A7-835C-8A927C3D5831}"/>
                  </a:ext>
                </a:extLst>
              </p:cNvPr>
              <p:cNvSpPr txBox="1"/>
              <p:nvPr/>
            </p:nvSpPr>
            <p:spPr>
              <a:xfrm>
                <a:off x="5817334" y="2102801"/>
                <a:ext cx="1274580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m:rPr>
                              <m:nor/>
                            </m:rPr>
                            <a:rPr lang="en-US" sz="3200" dirty="0"/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9  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8636D2-9422-45A7-835C-8A927C3D5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334" y="2102801"/>
                <a:ext cx="1274580" cy="9251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D0CD5E-461C-45BC-AAA9-C5B59D8ED84F}"/>
                  </a:ext>
                </a:extLst>
              </p:cNvPr>
              <p:cNvSpPr txBox="1"/>
              <p:nvPr/>
            </p:nvSpPr>
            <p:spPr>
              <a:xfrm>
                <a:off x="7404538" y="2102801"/>
                <a:ext cx="750398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D0CD5E-461C-45BC-AAA9-C5B59D8ED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538" y="2102801"/>
                <a:ext cx="750398" cy="9251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AFB843-A1E6-4633-A5E1-0FDCE9C9232A}"/>
                  </a:ext>
                </a:extLst>
              </p:cNvPr>
              <p:cNvSpPr txBox="1"/>
              <p:nvPr/>
            </p:nvSpPr>
            <p:spPr>
              <a:xfrm>
                <a:off x="2724950" y="3392391"/>
                <a:ext cx="751809" cy="8692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AFB843-A1E6-4633-A5E1-0FDCE9C92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950" y="3392391"/>
                <a:ext cx="751809" cy="869212"/>
              </a:xfrm>
              <a:prstGeom prst="rect">
                <a:avLst/>
              </a:prstGeom>
              <a:blipFill>
                <a:blip r:embed="rId10"/>
                <a:stretch>
                  <a:fillRect b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421F05-915D-4C4B-A19C-24197B80C045}"/>
                  </a:ext>
                </a:extLst>
              </p:cNvPr>
              <p:cNvSpPr txBox="1"/>
              <p:nvPr/>
            </p:nvSpPr>
            <p:spPr>
              <a:xfrm>
                <a:off x="3609279" y="3392391"/>
                <a:ext cx="159882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18 </m:t>
                          </m:r>
                          <m:r>
                            <m:rPr>
                              <m:nor/>
                            </m:rPr>
                            <a:rPr lang="vi-VN" sz="3200" dirty="0"/>
                            <m:t>:</m:t>
                          </m:r>
                          <m:r>
                            <a:rPr lang="en-US" sz="3200" dirty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421F05-915D-4C4B-A19C-24197B80C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279" y="3392391"/>
                <a:ext cx="1598826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C5BDF-9361-4B69-9819-11166954F52C}"/>
                  </a:ext>
                </a:extLst>
              </p:cNvPr>
              <p:cNvSpPr txBox="1"/>
              <p:nvPr/>
            </p:nvSpPr>
            <p:spPr>
              <a:xfrm>
                <a:off x="5442135" y="3392391"/>
                <a:ext cx="750398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C5BDF-9361-4B69-9819-11166954F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135" y="3392391"/>
                <a:ext cx="750398" cy="92519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278177-03FF-4108-A12A-F9A8394CFE2A}"/>
              </a:ext>
            </a:extLst>
          </p:cNvPr>
          <p:cNvSpPr/>
          <p:nvPr/>
        </p:nvSpPr>
        <p:spPr>
          <a:xfrm>
            <a:off x="8415130" y="813859"/>
            <a:ext cx="2637183" cy="5433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25C12AB3-4987-4EA7-A6AA-18103F0F58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DFCA91-06F6-4D11-887A-E192FE73BA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162017" y="85609"/>
            <a:ext cx="977670" cy="1271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6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42"/>
    </mc:Choice>
    <mc:Fallback xmlns="">
      <p:transition spd="slow" advTm="6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  <p:extLst>
    <p:ext uri="{3A86A75C-4F4B-4683-9AE1-C65F6400EC91}">
      <p14:laserTraceLst xmlns:p14="http://schemas.microsoft.com/office/powerpoint/2010/main">
        <p14:tracePtLst>
          <p14:tracePt t="175" x="2641600" y="2840038"/>
          <p14:tracePt t="356" x="2654300" y="2840038"/>
          <p14:tracePt t="5073" x="2654300" y="2865438"/>
          <p14:tracePt t="5098" x="2654300" y="2878138"/>
          <p14:tracePt t="5153" x="2654300" y="2916238"/>
          <p14:tracePt t="5180" x="2654300" y="2928938"/>
          <p14:tracePt t="5232" x="2654300" y="2952750"/>
          <p14:tracePt t="6869" x="2654300" y="2941638"/>
          <p14:tracePt t="6895" x="2654300" y="2903538"/>
          <p14:tracePt t="6923" x="2654300" y="2890838"/>
          <p14:tracePt t="6949" x="2654300" y="2865438"/>
          <p14:tracePt t="6981" x="2616200" y="2703513"/>
          <p14:tracePt t="7009" x="2616200" y="2665413"/>
          <p14:tracePt t="7084" x="2616200" y="2652713"/>
          <p14:tracePt t="7111" x="2616200" y="2640013"/>
          <p14:tracePt t="7139" x="2616200" y="2578100"/>
          <p14:tracePt t="7165" x="2641600" y="2516188"/>
          <p14:tracePt t="7196" x="2654300" y="2439988"/>
          <p14:tracePt t="7222" x="2654300" y="2427288"/>
          <p14:tracePt t="7276" x="2667000" y="2378075"/>
          <p14:tracePt t="7497" x="2667000" y="2365375"/>
          <p14:tracePt t="7521" x="2654300" y="2365375"/>
          <p14:tracePt t="7550" x="2654300" y="2378075"/>
          <p14:tracePt t="7576" x="2641600" y="2439988"/>
          <p14:tracePt t="7604" x="2603500" y="2590800"/>
          <p14:tracePt t="7629" x="2590800" y="2690813"/>
          <p14:tracePt t="7656" x="2565400" y="2752725"/>
          <p14:tracePt t="7734" x="2565400" y="2878138"/>
          <p14:tracePt t="7761" x="2565400" y="2965450"/>
          <p14:tracePt t="8041" x="2578100" y="2965450"/>
          <p14:tracePt t="10453" x="2603500" y="2965450"/>
          <p14:tracePt t="10478" x="2616200" y="2965450"/>
          <p14:tracePt t="10706" x="2616200" y="2941638"/>
          <p14:tracePt t="10731" x="2703513" y="2840038"/>
          <p14:tracePt t="10761" x="2754313" y="2678113"/>
          <p14:tracePt t="10787" x="2754313" y="2652713"/>
          <p14:tracePt t="10816" x="2754313" y="2565400"/>
          <p14:tracePt t="10844" x="2728913" y="2552700"/>
          <p14:tracePt t="10946" x="2754313" y="2552700"/>
          <p14:tracePt t="10972" x="2803525" y="2552700"/>
          <p14:tracePt t="11026" x="2816225" y="2540000"/>
          <p14:tracePt t="11054" x="2879725" y="2540000"/>
          <p14:tracePt t="11082" x="2890838" y="2540000"/>
          <p14:tracePt t="11136" x="2903538" y="2540000"/>
          <p14:tracePt t="11161" x="2916238" y="2527300"/>
          <p14:tracePt t="11190" x="2941638" y="2490788"/>
          <p14:tracePt t="11215" x="3041650" y="2378075"/>
          <p14:tracePt t="11244" x="3092450" y="2339975"/>
          <p14:tracePt t="11269" x="3103563" y="2339975"/>
          <p14:tracePt t="12265" x="3167063" y="2378075"/>
          <p14:tracePt t="12293" x="3317875" y="2414588"/>
          <p14:tracePt t="12320" x="3756025" y="2439988"/>
          <p14:tracePt t="12347" x="3992563" y="2439988"/>
          <p14:tracePt t="12374" x="4043363" y="2439988"/>
          <p14:tracePt t="12403" x="4081463" y="2439988"/>
          <p14:tracePt t="12430" x="4092575" y="2439988"/>
          <p14:tracePt t="12566" x="4105275" y="2427288"/>
          <p14:tracePt t="12792" x="4081463" y="2427288"/>
          <p14:tracePt t="12819" x="3992563" y="2427288"/>
          <p14:tracePt t="12848" x="3617913" y="2439988"/>
          <p14:tracePt t="12875" x="3317875" y="2516188"/>
          <p14:tracePt t="12903" x="3103563" y="2578100"/>
          <p14:tracePt t="12928" x="3041650" y="2603500"/>
          <p14:tracePt t="12965" x="3003550" y="2652713"/>
          <p14:tracePt t="12993" x="2967038" y="2703513"/>
          <p14:tracePt t="13021" x="2903538" y="2765425"/>
          <p14:tracePt t="13048" x="2803525" y="2852738"/>
          <p14:tracePt t="13077" x="2790825" y="2903538"/>
          <p14:tracePt t="13105" x="2790825" y="2928938"/>
          <p14:tracePt t="13932" x="3192463" y="3078163"/>
          <p14:tracePt t="13957" x="3943350" y="3267075"/>
          <p14:tracePt t="13988" x="4606925" y="3378200"/>
          <p14:tracePt t="14017" x="5145088" y="3378200"/>
          <p14:tracePt t="14047" x="5219700" y="3378200"/>
          <p14:tracePt t="14072" x="5245100" y="3378200"/>
          <p14:tracePt t="14101" x="5245100" y="3367088"/>
          <p14:tracePt t="14127" x="5257800" y="3341688"/>
          <p14:tracePt t="14228" x="5257800" y="3328988"/>
          <p14:tracePt t="14257" x="5257800" y="3303588"/>
          <p14:tracePt t="14288" x="5257800" y="3290888"/>
          <p14:tracePt t="14317" x="5257800" y="3254375"/>
          <p14:tracePt t="14349" x="5170488" y="3116263"/>
          <p14:tracePt t="14375" x="5132388" y="3078163"/>
          <p14:tracePt t="15031" x="5181600" y="3078163"/>
          <p14:tracePt t="15058" x="5232400" y="3028950"/>
          <p14:tracePt t="15085" x="5294313" y="2978150"/>
          <p14:tracePt t="15113" x="5357813" y="2928938"/>
          <p14:tracePt t="15139" x="5483225" y="2865438"/>
          <p14:tracePt t="15165" x="5645150" y="2778125"/>
          <p14:tracePt t="15193" x="5821363" y="2716213"/>
          <p14:tracePt t="15244" x="5832475" y="2716213"/>
          <p14:tracePt t="15270" x="5857875" y="2690813"/>
          <p14:tracePt t="15296" x="5945188" y="2640013"/>
          <p14:tracePt t="15322" x="6057900" y="2565400"/>
          <p14:tracePt t="15348" x="6083300" y="2552700"/>
          <p14:tracePt t="15401" x="6083300" y="2478088"/>
          <p14:tracePt t="15426" x="6083300" y="2439988"/>
          <p14:tracePt t="15787" x="6083300" y="2427288"/>
          <p14:tracePt t="15995" x="6083300" y="2439988"/>
          <p14:tracePt t="16020" x="6034088" y="2578100"/>
          <p14:tracePt t="16047" x="6021388" y="2640013"/>
          <p14:tracePt t="16071" x="6008688" y="2690813"/>
          <p14:tracePt t="16097" x="5995988" y="2740025"/>
          <p14:tracePt t="16122" x="5983288" y="2803525"/>
          <p14:tracePt t="16148" x="5945188" y="2865438"/>
          <p14:tracePt t="16172" x="5945188" y="2890838"/>
          <p14:tracePt t="16508" x="5945188" y="2878138"/>
          <p14:tracePt t="19195" x="5945188" y="2865438"/>
          <p14:tracePt t="19705" x="5945188" y="2852738"/>
          <p14:tracePt t="19762" x="5945188" y="2840038"/>
          <p14:tracePt t="20022" x="5945188" y="2803525"/>
          <p14:tracePt t="20046" x="5945188" y="2740025"/>
          <p14:tracePt t="20048" x="5945188" y="2678113"/>
          <p14:tracePt t="20074" x="5945188" y="2627313"/>
          <p14:tracePt t="20154" x="5945188" y="2590800"/>
          <p14:tracePt t="20178" x="5945188" y="2578100"/>
          <p14:tracePt t="20296" x="5945188" y="2565400"/>
          <p14:tracePt t="20321" x="5945188" y="2540000"/>
          <p14:tracePt t="20347" x="5945188" y="2527300"/>
          <p14:tracePt t="20443" x="5945188" y="2516188"/>
          <p14:tracePt t="20563" x="5945188" y="2503488"/>
          <p14:tracePt t="20588" x="5945188" y="2465388"/>
          <p14:tracePt t="20615" x="5945188" y="2452688"/>
          <p14:tracePt t="20641" x="5945188" y="2427288"/>
          <p14:tracePt t="20721" x="5932488" y="2403475"/>
          <p14:tracePt t="20749" x="5921375" y="2365375"/>
          <p14:tracePt t="21566" x="5908675" y="2414588"/>
          <p14:tracePt t="21591" x="5895975" y="2465388"/>
          <p14:tracePt t="21618" x="5883275" y="2616200"/>
          <p14:tracePt t="21642" x="5883275" y="2740025"/>
          <p14:tracePt t="21675" x="5857875" y="2916238"/>
          <p14:tracePt t="21699" x="5845175" y="2965450"/>
          <p14:tracePt t="21727" x="5832475" y="2978150"/>
          <p14:tracePt t="21847" x="5832475" y="3003550"/>
          <p14:tracePt t="24414" x="5832475" y="2978150"/>
          <p14:tracePt t="24439" x="5832475" y="2941638"/>
          <p14:tracePt t="24490" x="5832475" y="2928938"/>
          <p14:tracePt t="24514" x="5832475" y="2852738"/>
          <p14:tracePt t="24541" x="5808663" y="2778125"/>
          <p14:tracePt t="24566" x="5783263" y="2652713"/>
          <p14:tracePt t="24593" x="5783263" y="2578100"/>
          <p14:tracePt t="24618" x="5770563" y="2578100"/>
          <p14:tracePt t="24691" x="5770563" y="2552700"/>
          <p14:tracePt t="24716" x="5770563" y="2540000"/>
          <p14:tracePt t="24789" x="5770563" y="2527300"/>
          <p14:tracePt t="24814" x="5770563" y="2503488"/>
          <p14:tracePt t="24865" x="5770563" y="2465388"/>
          <p14:tracePt t="24890" x="5783263" y="2439988"/>
          <p14:tracePt t="26289" x="5795963" y="2503488"/>
          <p14:tracePt t="26313" x="5808663" y="2565400"/>
          <p14:tracePt t="26341" x="5821363" y="2703513"/>
          <p14:tracePt t="26366" x="5821363" y="2828925"/>
          <p14:tracePt t="26393" x="5821363" y="2903538"/>
          <p14:tracePt t="26418" x="5821363" y="2916238"/>
          <p14:tracePt t="26471" x="5821363" y="2928938"/>
          <p14:tracePt t="26550" x="5821363" y="2952750"/>
          <p14:tracePt t="26574" x="5808663" y="2978150"/>
          <p14:tracePt t="26601" x="5808663" y="3003550"/>
          <p14:tracePt t="28397" x="5883275" y="3003550"/>
          <p14:tracePt t="28422" x="6234113" y="2990850"/>
          <p14:tracePt t="28449" x="7134225" y="2990850"/>
          <p14:tracePt t="28474" x="7472363" y="2990850"/>
          <p14:tracePt t="28501" x="7797800" y="2978150"/>
          <p14:tracePt t="28525" x="7986713" y="2903538"/>
          <p14:tracePt t="28553" x="8099425" y="2890838"/>
          <p14:tracePt t="28577" x="8099425" y="2878138"/>
          <p14:tracePt t="28627" x="8099425" y="2865438"/>
          <p14:tracePt t="28652" x="8099425" y="2852738"/>
          <p14:tracePt t="28679" x="8099425" y="2828925"/>
          <p14:tracePt t="28703" x="8099425" y="2752725"/>
          <p14:tracePt t="28737" x="8074025" y="2716213"/>
          <p14:tracePt t="28761" x="8061325" y="2690813"/>
          <p14:tracePt t="28933" x="8048625" y="2690813"/>
          <p14:tracePt t="29040" x="8035925" y="2690813"/>
          <p14:tracePt t="29178" x="8023225" y="2690813"/>
          <p14:tracePt t="30067" x="8010525" y="2778125"/>
          <p14:tracePt t="30092" x="8010525" y="3003550"/>
          <p14:tracePt t="30120" x="7961313" y="3228975"/>
          <p14:tracePt t="30144" x="7948613" y="3267075"/>
          <p14:tracePt t="30498" x="7948613" y="3241675"/>
          <p14:tracePt t="30549" x="7961313" y="3228975"/>
          <p14:tracePt t="33890" x="7961313" y="3241675"/>
          <p14:tracePt t="33914" x="7874000" y="3403600"/>
          <p14:tracePt t="33942" x="7635875" y="3590925"/>
          <p14:tracePt t="33966" x="6408738" y="3979863"/>
          <p14:tracePt t="33994" x="3292475" y="4254500"/>
          <p14:tracePt t="34018" x="1589088" y="4418013"/>
          <p14:tracePt t="34046" x="1252538" y="4418013"/>
          <p14:tracePt t="34070" x="1189038" y="4454525"/>
          <p14:tracePt t="34099" x="1176338" y="4454525"/>
          <p14:tracePt t="34273" x="1201738" y="4443413"/>
          <p14:tracePt t="34299" x="1363663" y="4418013"/>
          <p14:tracePt t="34326" x="2039938" y="4392613"/>
          <p14:tracePt t="34351" x="2941638" y="4379913"/>
          <p14:tracePt t="34352" x="3079750" y="4379913"/>
          <p14:tracePt t="34378" x="3216275" y="4379913"/>
          <p14:tracePt t="34412" x="3228975" y="4367213"/>
          <p14:tracePt t="34436" x="3205163" y="4341813"/>
          <p14:tracePt t="34487" x="3192463" y="4279900"/>
          <p14:tracePt t="34512" x="3141663" y="4217988"/>
          <p14:tracePt t="34512" x="3128963" y="4192588"/>
          <p14:tracePt t="34539" x="3116263" y="4179888"/>
          <p14:tracePt t="34564" x="3116263" y="4167188"/>
          <p14:tracePt t="34616" x="3092450" y="4141788"/>
          <p14:tracePt t="34640" x="3092450" y="4129088"/>
          <p14:tracePt t="34734" x="3079750" y="4129088"/>
          <p14:tracePt t="36356" x="3067050" y="4117975"/>
          <p14:tracePt t="36380" x="3041650" y="4041775"/>
          <p14:tracePt t="36414" x="2941638" y="3892550"/>
          <p14:tracePt t="36437" x="2828925" y="3741738"/>
          <p14:tracePt t="36465" x="2790825" y="3703638"/>
          <p14:tracePt t="36490" x="2778125" y="3679825"/>
          <p14:tracePt t="36517" x="2778125" y="3667125"/>
          <p14:tracePt t="36726" x="2778125" y="3654425"/>
          <p14:tracePt t="36757" x="2767013" y="3654425"/>
          <p14:tracePt t="36784" x="2754313" y="3767138"/>
          <p14:tracePt t="36809" x="2754313" y="3954463"/>
          <p14:tracePt t="36836" x="2754313" y="4117975"/>
          <p14:tracePt t="36861" x="2754313" y="4167188"/>
          <p14:tracePt t="36934" x="2754313" y="4179888"/>
          <p14:tracePt t="36959" x="2754313" y="4241800"/>
          <p14:tracePt t="36986" x="2754313" y="4267200"/>
          <p14:tracePt t="37109" x="2754313" y="4305300"/>
          <p14:tracePt t="37134" x="2754313" y="4318000"/>
          <p14:tracePt t="37185" x="2754313" y="4330700"/>
          <p14:tracePt t="38099" x="2754313" y="4318000"/>
          <p14:tracePt t="39092" x="2741613" y="4279900"/>
          <p14:tracePt t="39116" x="2690813" y="4067175"/>
          <p14:tracePt t="39143" x="2654300" y="3941763"/>
          <p14:tracePt t="39168" x="2654300" y="3916363"/>
          <p14:tracePt t="39196" x="2654300" y="3905250"/>
          <p14:tracePt t="39247" x="2667000" y="3867150"/>
          <p14:tracePt t="39272" x="2678113" y="3841750"/>
          <p14:tracePt t="39305" x="2703513" y="3816350"/>
          <p14:tracePt t="39329" x="2703513" y="3779838"/>
          <p14:tracePt t="39356" x="2728913" y="3741738"/>
          <p14:tracePt t="39407" x="2728913" y="3716338"/>
          <p14:tracePt t="39432" x="2741613" y="3667125"/>
          <p14:tracePt t="39459" x="2754313" y="3641725"/>
          <p14:tracePt t="39693" x="2767013" y="3641725"/>
          <p14:tracePt t="39717" x="2767013" y="3703638"/>
          <p14:tracePt t="39743" x="2778125" y="3792538"/>
          <p14:tracePt t="39768" x="2778125" y="3879850"/>
          <p14:tracePt t="39796" x="2778125" y="3954463"/>
          <p14:tracePt t="39821" x="2767013" y="4017963"/>
          <p14:tracePt t="39847" x="2728913" y="4041775"/>
          <p14:tracePt t="39873" x="2678113" y="4154488"/>
          <p14:tracePt t="39900" x="2654300" y="4241800"/>
          <p14:tracePt t="39923" x="2641600" y="4254500"/>
          <p14:tracePt t="40078" x="2641600" y="4267200"/>
          <p14:tracePt t="43006" x="2841625" y="4230688"/>
          <p14:tracePt t="43031" x="3205163" y="4192588"/>
          <p14:tracePt t="43058" x="3479800" y="4141788"/>
          <p14:tracePt t="43082" x="3554413" y="4092575"/>
          <p14:tracePt t="43110" x="3567113" y="4092575"/>
          <p14:tracePt t="43137" x="3605213" y="4017963"/>
          <p14:tracePt t="43188" x="3605213" y="4005263"/>
          <p14:tracePt t="43213" x="3605213" y="3929063"/>
          <p14:tracePt t="43247" x="3554413" y="3641725"/>
          <p14:tracePt t="43272" x="3517900" y="3516313"/>
          <p14:tracePt t="43298" x="3505200" y="3503613"/>
          <p14:tracePt t="43323" x="3467100" y="3467100"/>
          <p14:tracePt t="43396" x="3454400" y="3467100"/>
          <p14:tracePt t="43421" x="3441700" y="3467100"/>
          <p14:tracePt t="43447" x="3429000" y="3467100"/>
          <p14:tracePt t="43521" x="3405188" y="3467100"/>
          <p14:tracePt t="43617" x="3392488" y="3467100"/>
          <p14:tracePt t="43642" x="3354388" y="3516313"/>
          <p14:tracePt t="43670" x="3354388" y="3529013"/>
          <p14:tracePt t="43834" x="3354388" y="3541713"/>
          <p14:tracePt t="43859" x="3341688" y="3579813"/>
          <p14:tracePt t="43910" x="3341688" y="3616325"/>
          <p14:tracePt t="43933" x="3317875" y="3654425"/>
          <p14:tracePt t="44867" x="3354388" y="3754438"/>
          <p14:tracePt t="44891" x="3367088" y="3803650"/>
          <p14:tracePt t="44925" x="3379788" y="3854450"/>
          <p14:tracePt t="44950" x="3379788" y="3892550"/>
          <p14:tracePt t="44978" x="3379788" y="3979863"/>
          <p14:tracePt t="45004" x="3379788" y="4092575"/>
          <p14:tracePt t="45030" x="3379788" y="4141788"/>
          <p14:tracePt t="45054" x="3354388" y="4179888"/>
          <p14:tracePt t="46464" x="3354388" y="4192588"/>
          <p14:tracePt t="46464" x="3392488" y="4192588"/>
          <p14:tracePt t="46491" x="3454400" y="4205288"/>
          <p14:tracePt t="46525" x="3530600" y="4217988"/>
          <p14:tracePt t="46549" x="3605213" y="4217988"/>
          <p14:tracePt t="46577" x="3943350" y="4192588"/>
          <p14:tracePt t="46602" x="4343400" y="4154488"/>
          <p14:tracePt t="46629" x="4619625" y="4141788"/>
          <p14:tracePt t="46654" x="4656138" y="4129088"/>
          <p14:tracePt t="46726" x="4719638" y="4117975"/>
          <p14:tracePt t="46751" x="4945063" y="4105275"/>
          <p14:tracePt t="46778" x="5170488" y="4079875"/>
          <p14:tracePt t="46803" x="5319713" y="4054475"/>
          <p14:tracePt t="46899" x="5357813" y="4054475"/>
          <p14:tracePt t="46924" x="5394325" y="4054475"/>
          <p14:tracePt t="46951" x="5407025" y="4054475"/>
          <p14:tracePt t="46977" x="5495925" y="4054475"/>
          <p14:tracePt t="47004" x="5532438" y="4054475"/>
          <p14:tracePt t="47083" x="5557838" y="4054475"/>
          <p14:tracePt t="47109" x="5557838" y="4041775"/>
          <p14:tracePt t="47136" x="5607050" y="4041775"/>
          <p14:tracePt t="47163" x="5719763" y="4041775"/>
          <p14:tracePt t="47191" x="5795963" y="4041775"/>
          <p14:tracePt t="47217" x="5808663" y="4041775"/>
          <p14:tracePt t="47244" x="5821363" y="4041775"/>
          <p14:tracePt t="47271" x="5857875" y="4041775"/>
          <p14:tracePt t="47298" x="5908675" y="4041775"/>
          <p14:tracePt t="47332" x="5932488" y="4041775"/>
          <p14:tracePt t="47359" x="5995988" y="4041775"/>
          <p14:tracePt t="47387" x="6108700" y="4041775"/>
          <p14:tracePt t="47413" x="6196013" y="4041775"/>
          <p14:tracePt t="47439" x="6270625" y="4041775"/>
          <p14:tracePt t="47466" x="6334125" y="4041775"/>
          <p14:tracePt t="47493" x="6334125" y="4029075"/>
          <p14:tracePt t="47520" x="6346825" y="3992563"/>
          <p14:tracePt t="47597" x="6334125" y="3979863"/>
          <p14:tracePt t="47622" x="6334125" y="3941763"/>
          <p14:tracePt t="47649" x="6321425" y="3905250"/>
          <p14:tracePt t="47674" x="6321425" y="3879850"/>
          <p14:tracePt t="47701" x="6308725" y="3867150"/>
          <p14:tracePt t="47775" x="6296025" y="3841750"/>
          <p14:tracePt t="47825" x="6283325" y="3841750"/>
          <p14:tracePt t="47851" x="6270625" y="3792538"/>
          <p14:tracePt t="47878" x="6208713" y="3692525"/>
          <p14:tracePt t="47903" x="6208713" y="3679825"/>
          <p14:tracePt t="48719" x="6208713" y="3703638"/>
          <p14:tracePt t="48744" x="6208713" y="3741738"/>
          <p14:tracePt t="48778" x="6208713" y="3892550"/>
          <p14:tracePt t="48803" x="6208713" y="4005263"/>
          <p14:tracePt t="48830" x="6208713" y="4067175"/>
          <p14:tracePt t="48854" x="6208713" y="4079875"/>
          <p14:tracePt t="48882" x="6208713" y="4141788"/>
          <p14:tracePt t="48906" x="6208713" y="4179888"/>
          <p14:tracePt t="48933" x="6208713" y="4192588"/>
          <p14:tracePt t="48957" x="6208713" y="4205288"/>
          <p14:tracePt t="48984" x="6208713" y="4305300"/>
          <p14:tracePt t="49009" x="6221413" y="4354513"/>
          <p14:tracePt t="49445" x="6234113" y="4354513"/>
          <p14:tracePt t="50113" x="6221413" y="4354513"/>
          <p14:tracePt t="50212" x="6196013" y="4443413"/>
          <p14:tracePt t="50237" x="6196013" y="4679950"/>
          <p14:tracePt t="50264" x="6196013" y="4992688"/>
          <p14:tracePt t="50288" x="6196013" y="5068888"/>
          <p14:tracePt t="50407" x="6196013" y="5081588"/>
          <p14:tracePt t="60227" x="6221413" y="5081588"/>
          <p14:tracePt t="60255" x="6246813" y="5068888"/>
          <p14:tracePt t="60641" x="6259513" y="5068888"/>
          <p14:tracePt t="60777" x="6270625" y="5056188"/>
          <p14:tracePt t="60962" x="6283325" y="5030788"/>
          <p14:tracePt t="60988" x="6296025" y="5018088"/>
          <p14:tracePt t="61042" x="6308725" y="4992688"/>
          <p14:tracePt t="61069" x="6321425" y="4992688"/>
          <p14:tracePt t="61101" x="6334125" y="4981575"/>
          <p14:tracePt t="61258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6E751A53-949E-4EC6-8C61-8CC4693F53B6}"/>
              </a:ext>
            </a:extLst>
          </p:cNvPr>
          <p:cNvSpPr/>
          <p:nvPr/>
        </p:nvSpPr>
        <p:spPr>
          <a:xfrm>
            <a:off x="1311965" y="169702"/>
            <a:ext cx="9289774" cy="1246518"/>
          </a:xfrm>
          <a:prstGeom prst="rightArrow">
            <a:avLst/>
          </a:prstGeom>
          <a:solidFill>
            <a:srgbClr val="90F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27743-520F-4A3B-AFED-B936E98886B8}"/>
                  </a:ext>
                </a:extLst>
              </p:cNvPr>
              <p:cNvSpPr txBox="1"/>
              <p:nvPr/>
            </p:nvSpPr>
            <p:spPr>
              <a:xfrm>
                <a:off x="1649072" y="3265118"/>
                <a:ext cx="751809" cy="874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127743-520F-4A3B-AFED-B936E9888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072" y="3265118"/>
                <a:ext cx="751809" cy="874663"/>
              </a:xfrm>
              <a:prstGeom prst="rect">
                <a:avLst/>
              </a:prstGeom>
              <a:blipFill>
                <a:blip r:embed="rId5"/>
                <a:stretch>
                  <a:fillRect l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EC559F-9619-4B92-931C-D25BE867ADC8}"/>
                  </a:ext>
                </a:extLst>
              </p:cNvPr>
              <p:cNvSpPr txBox="1"/>
              <p:nvPr/>
            </p:nvSpPr>
            <p:spPr>
              <a:xfrm>
                <a:off x="3887493" y="3257399"/>
                <a:ext cx="955582" cy="927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EC559F-9619-4B92-931C-D25BE867A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493" y="3257399"/>
                <a:ext cx="955582" cy="9273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70E233-6933-413E-8682-3A70E1EF621A}"/>
                  </a:ext>
                </a:extLst>
              </p:cNvPr>
              <p:cNvSpPr txBox="1"/>
              <p:nvPr/>
            </p:nvSpPr>
            <p:spPr>
              <a:xfrm>
                <a:off x="2085279" y="3242866"/>
                <a:ext cx="159882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1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1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70E233-6933-413E-8682-3A70E1EF6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279" y="3242866"/>
                <a:ext cx="1598826" cy="925190"/>
              </a:xfrm>
              <a:prstGeom prst="rect">
                <a:avLst/>
              </a:prstGeom>
              <a:blipFill>
                <a:blip r:embed="rId7"/>
                <a:stretch>
                  <a:fillRect r="-6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AFB843-A1E6-4633-A5E1-0FDCE9C9232A}"/>
                  </a:ext>
                </a:extLst>
              </p:cNvPr>
              <p:cNvSpPr txBox="1"/>
              <p:nvPr/>
            </p:nvSpPr>
            <p:spPr>
              <a:xfrm>
                <a:off x="1465992" y="4504531"/>
                <a:ext cx="751809" cy="8743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AFB843-A1E6-4633-A5E1-0FDCE9C92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92" y="4504531"/>
                <a:ext cx="751809" cy="8743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421F05-915D-4C4B-A19C-24197B80C045}"/>
                  </a:ext>
                </a:extLst>
              </p:cNvPr>
              <p:cNvSpPr txBox="1"/>
              <p:nvPr/>
            </p:nvSpPr>
            <p:spPr>
              <a:xfrm>
                <a:off x="2048933" y="4529443"/>
                <a:ext cx="1598826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9 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2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421F05-915D-4C4B-A19C-24197B80C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933" y="4529443"/>
                <a:ext cx="1598826" cy="935192"/>
              </a:xfrm>
              <a:prstGeom prst="rect">
                <a:avLst/>
              </a:prstGeom>
              <a:blipFill>
                <a:blip r:embed="rId9"/>
                <a:stretch>
                  <a:fillRect r="-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C5BDF-9361-4B69-9819-11166954F52C}"/>
                  </a:ext>
                </a:extLst>
              </p:cNvPr>
              <p:cNvSpPr txBox="1"/>
              <p:nvPr/>
            </p:nvSpPr>
            <p:spPr>
              <a:xfrm>
                <a:off x="3918138" y="4529443"/>
                <a:ext cx="97802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C5BDF-9361-4B69-9819-11166954F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38" y="4529443"/>
                <a:ext cx="978025" cy="9351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9DEF8F2-45F3-4D83-8085-0BDD478FB967}"/>
              </a:ext>
            </a:extLst>
          </p:cNvPr>
          <p:cNvGrpSpPr/>
          <p:nvPr/>
        </p:nvGrpSpPr>
        <p:grpSpPr>
          <a:xfrm>
            <a:off x="2242324" y="1366524"/>
            <a:ext cx="5726348" cy="859148"/>
            <a:chOff x="2242324" y="1366524"/>
            <a:chExt cx="5726348" cy="8591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D0CD5E-461C-45BC-AAA9-C5B59D8ED84F}"/>
                    </a:ext>
                  </a:extLst>
                </p:cNvPr>
                <p:cNvSpPr txBox="1"/>
                <p:nvPr/>
              </p:nvSpPr>
              <p:spPr>
                <a:xfrm>
                  <a:off x="7250221" y="1366524"/>
                  <a:ext cx="487313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D0CD5E-461C-45BC-AAA9-C5B59D8ED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0221" y="1366524"/>
                  <a:ext cx="487313" cy="80945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3F7970-262A-44F8-8164-21EF7E17D45B}"/>
                </a:ext>
              </a:extLst>
            </p:cNvPr>
            <p:cNvGrpSpPr/>
            <p:nvPr/>
          </p:nvGrpSpPr>
          <p:grpSpPr>
            <a:xfrm>
              <a:off x="2242324" y="1416220"/>
              <a:ext cx="5726348" cy="809452"/>
              <a:chOff x="2242324" y="1416220"/>
              <a:chExt cx="5726348" cy="809452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5B2DE7-5C83-418C-8930-E9A88A0A68F7}"/>
                  </a:ext>
                </a:extLst>
              </p:cNvPr>
              <p:cNvSpPr txBox="1"/>
              <p:nvPr/>
            </p:nvSpPr>
            <p:spPr>
              <a:xfrm>
                <a:off x="2242324" y="1528561"/>
                <a:ext cx="5726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2361761-706B-459D-94BF-ECEC2B9D98C9}"/>
                      </a:ext>
                    </a:extLst>
                  </p:cNvPr>
                  <p:cNvSpPr txBox="1"/>
                  <p:nvPr/>
                </p:nvSpPr>
                <p:spPr>
                  <a:xfrm>
                    <a:off x="6007884" y="1416220"/>
                    <a:ext cx="288541" cy="8094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pt-BR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2361761-706B-459D-94BF-ECEC2B9D98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07884" y="1416220"/>
                    <a:ext cx="288541" cy="80945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CFC958B-C965-4A8D-A4E7-0114172AC037}"/>
              </a:ext>
            </a:extLst>
          </p:cNvPr>
          <p:cNvSpPr txBox="1"/>
          <p:nvPr/>
        </p:nvSpPr>
        <p:spPr>
          <a:xfrm>
            <a:off x="395908" y="2450531"/>
            <a:ext cx="6919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x 10 =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(MSC)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15A373-BCB0-4C4F-A2D7-23E571F0674B}"/>
                  </a:ext>
                </a:extLst>
              </p:cNvPr>
              <p:cNvSpPr txBox="1"/>
              <p:nvPr/>
            </p:nvSpPr>
            <p:spPr>
              <a:xfrm>
                <a:off x="7264581" y="2464653"/>
                <a:ext cx="45327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dirty="0">
                        <a:solidFill>
                          <a:srgbClr val="FF0000"/>
                        </a:solidFill>
                      </a:rPr>
                      <m:t>: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=  2 ,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715A373-BCB0-4C4F-A2D7-23E571F06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581" y="2464653"/>
                <a:ext cx="4532727" cy="523220"/>
              </a:xfrm>
              <a:prstGeom prst="rect">
                <a:avLst/>
              </a:prstGeom>
              <a:blipFill>
                <a:blip r:embed="rId13"/>
                <a:stretch>
                  <a:fillRect l="-282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D1F119-A9FB-42E8-BCD6-4097C7510EB0}"/>
                  </a:ext>
                </a:extLst>
              </p:cNvPr>
              <p:cNvSpPr txBox="1"/>
              <p:nvPr/>
            </p:nvSpPr>
            <p:spPr>
              <a:xfrm>
                <a:off x="7250221" y="3265118"/>
                <a:ext cx="751809" cy="874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D1F119-A9FB-42E8-BCD6-4097C7510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221" y="3265118"/>
                <a:ext cx="751809" cy="874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1F435B-24BF-48B9-B5EC-BFAC5C26DBC3}"/>
                  </a:ext>
                </a:extLst>
              </p:cNvPr>
              <p:cNvSpPr txBox="1"/>
              <p:nvPr/>
            </p:nvSpPr>
            <p:spPr>
              <a:xfrm>
                <a:off x="9488644" y="3257399"/>
                <a:ext cx="933141" cy="926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1F435B-24BF-48B9-B5EC-BFAC5C26D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8644" y="3257399"/>
                <a:ext cx="933141" cy="9267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5FC2CB-B34D-4D0B-BDAB-A45D8AC477A9}"/>
                  </a:ext>
                </a:extLst>
              </p:cNvPr>
              <p:cNvSpPr txBox="1"/>
              <p:nvPr/>
            </p:nvSpPr>
            <p:spPr>
              <a:xfrm>
                <a:off x="7686428" y="3242866"/>
                <a:ext cx="159882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55FC2CB-B34D-4D0B-BDAB-A45D8AC47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428" y="3242866"/>
                <a:ext cx="1598826" cy="92519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8D1C886-30BA-4FA4-B793-56047FFB7FA6}"/>
              </a:ext>
            </a:extLst>
          </p:cNvPr>
          <p:cNvGrpSpPr/>
          <p:nvPr/>
        </p:nvGrpSpPr>
        <p:grpSpPr>
          <a:xfrm>
            <a:off x="7962274" y="4483058"/>
            <a:ext cx="4532727" cy="809452"/>
            <a:chOff x="6490228" y="4536976"/>
            <a:chExt cx="4532727" cy="8094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C058B6D-F16B-405B-8004-DBBCAF8689AA}"/>
                    </a:ext>
                  </a:extLst>
                </p:cNvPr>
                <p:cNvSpPr txBox="1"/>
                <p:nvPr/>
              </p:nvSpPr>
              <p:spPr>
                <a:xfrm>
                  <a:off x="8427870" y="4536976"/>
                  <a:ext cx="487313" cy="8094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C058B6D-F16B-405B-8004-DBBCAF8689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7870" y="4536976"/>
                  <a:ext cx="487313" cy="80945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60C2CD-47B0-41D6-BDD3-EF7447D303FB}"/>
                </a:ext>
              </a:extLst>
            </p:cNvPr>
            <p:cNvSpPr txBox="1"/>
            <p:nvPr/>
          </p:nvSpPr>
          <p:spPr>
            <a:xfrm>
              <a:off x="6490228" y="4680092"/>
              <a:ext cx="4532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25" name="Frame 24">
            <a:extLst>
              <a:ext uri="{FF2B5EF4-FFF2-40B4-BE49-F238E27FC236}">
                <a16:creationId xmlns:a16="http://schemas.microsoft.com/office/drawing/2014/main" id="{C028F867-B9E9-44D8-A59F-04C31EA48D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2FEA9A-B9E9-49F8-8929-B88BDE45630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162017" y="85609"/>
            <a:ext cx="977670" cy="12715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ABC9D4A-1467-409C-B574-73CEC8BEB87A}"/>
              </a:ext>
            </a:extLst>
          </p:cNvPr>
          <p:cNvSpPr txBox="1"/>
          <p:nvPr/>
        </p:nvSpPr>
        <p:spPr>
          <a:xfrm>
            <a:off x="8991602" y="2460238"/>
            <a:ext cx="62460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MSC 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FCC593-A724-4F28-8F8C-84CD40E07F9C}"/>
              </a:ext>
            </a:extLst>
          </p:cNvPr>
          <p:cNvSpPr/>
          <p:nvPr/>
        </p:nvSpPr>
        <p:spPr>
          <a:xfrm>
            <a:off x="8540739" y="2447516"/>
            <a:ext cx="321908" cy="523220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0055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83694">
        <p159:morph option="byObject"/>
      </p:transition>
    </mc:Choice>
    <mc:Fallback>
      <p:transition spd="slow" advTm="83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3" grpId="0"/>
      <p:bldP spid="18" grpId="0"/>
      <p:bldP spid="19" grpId="0"/>
      <p:bldP spid="20" grpId="0"/>
      <p:bldP spid="21" grpId="0"/>
      <p:bldP spid="28" grpId="0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5590" x="5495925" y="1389063"/>
          <p14:tracePt t="5598" x="5457825" y="1414463"/>
          <p14:tracePt t="5614" x="5407025" y="1439863"/>
          <p14:tracePt t="5621" x="5370513" y="1489075"/>
          <p14:tracePt t="5630" x="5345113" y="1514475"/>
          <p14:tracePt t="5637" x="5294313" y="1527175"/>
          <p14:tracePt t="5645" x="5232400" y="1576388"/>
          <p14:tracePt t="5653" x="5181600" y="1627188"/>
          <p14:tracePt t="5661" x="5157788" y="1639888"/>
          <p14:tracePt t="5669" x="5132388" y="1676400"/>
          <p14:tracePt t="5677" x="5106988" y="1689100"/>
          <p14:tracePt t="5685" x="5081588" y="1714500"/>
          <p14:tracePt t="5693" x="5068888" y="1739900"/>
          <p14:tracePt t="5701" x="5032375" y="1765300"/>
          <p14:tracePt t="5709" x="4994275" y="1814513"/>
          <p14:tracePt t="5717" x="4956175" y="1852613"/>
          <p14:tracePt t="5725" x="4881563" y="1965325"/>
          <p14:tracePt t="5734" x="4819650" y="2014538"/>
          <p14:tracePt t="5741" x="4743450" y="2078038"/>
          <p14:tracePt t="5751" x="4668838" y="2139950"/>
          <p14:tracePt t="5757" x="4606925" y="2201863"/>
          <p14:tracePt t="5768" x="4543425" y="2239963"/>
          <p14:tracePt t="5774" x="4481513" y="2290763"/>
          <p14:tracePt t="5784" x="4443413" y="2303463"/>
          <p14:tracePt t="5790" x="4418013" y="2327275"/>
          <p14:tracePt t="5800" x="4394200" y="2339975"/>
          <p14:tracePt t="5805" x="4368800" y="2365375"/>
          <p14:tracePt t="5813" x="4330700" y="2365375"/>
          <p14:tracePt t="5821" x="4281488" y="2378075"/>
          <p14:tracePt t="5829" x="4243388" y="2390775"/>
          <p14:tracePt t="5837" x="4205288" y="2390775"/>
          <p14:tracePt t="5845" x="4192588" y="2403475"/>
          <p14:tracePt t="5853" x="4168775" y="2414588"/>
          <p14:tracePt t="5861" x="4156075" y="2414588"/>
          <p14:tracePt t="5877" x="4143375" y="2427288"/>
          <p14:tracePt t="5885" x="4130675" y="2427288"/>
          <p14:tracePt t="5902" x="4117975" y="2427288"/>
          <p14:tracePt t="5919" x="4105275" y="2427288"/>
          <p14:tracePt t="5997" x="4092575" y="2427288"/>
          <p14:tracePt t="6061" x="4092575" y="2414588"/>
          <p14:tracePt t="6077" x="4092575" y="2403475"/>
          <p14:tracePt t="6085" x="4105275" y="2390775"/>
          <p14:tracePt t="6093" x="4130675" y="2378075"/>
          <p14:tracePt t="6102" x="4143375" y="2365375"/>
          <p14:tracePt t="6119" x="4156075" y="2365375"/>
          <p14:tracePt t="6125" x="4192588" y="2339975"/>
          <p14:tracePt t="6135" x="4217988" y="2327275"/>
          <p14:tracePt t="6142" x="4230688" y="2327275"/>
          <p14:tracePt t="6152" x="4243388" y="2327275"/>
          <p14:tracePt t="6157" x="4268788" y="2327275"/>
          <p14:tracePt t="6173" x="4294188" y="2314575"/>
          <p14:tracePt t="6185" x="4305300" y="2314575"/>
          <p14:tracePt t="6189" x="4356100" y="2303463"/>
          <p14:tracePt t="6205" x="4394200" y="2290763"/>
          <p14:tracePt t="6214" x="4418013" y="2278063"/>
          <p14:tracePt t="6234" x="4430713" y="2278063"/>
          <p14:tracePt t="6237" x="4456113" y="2265363"/>
          <p14:tracePt t="6606" x="4456113" y="2252663"/>
          <p14:tracePt t="6613" x="4468813" y="2252663"/>
          <p14:tracePt t="6621" x="4481513" y="2252663"/>
          <p14:tracePt t="6630" x="4518025" y="2252663"/>
          <p14:tracePt t="6638" x="4568825" y="2252663"/>
          <p14:tracePt t="6645" x="4606925" y="2252663"/>
          <p14:tracePt t="6654" x="4630738" y="2252663"/>
          <p14:tracePt t="6661" x="4681538" y="2252663"/>
          <p14:tracePt t="6669" x="4768850" y="2265363"/>
          <p14:tracePt t="6677" x="4819650" y="2265363"/>
          <p14:tracePt t="6686" x="4868863" y="2265363"/>
          <p14:tracePt t="6693" x="4894263" y="2265363"/>
          <p14:tracePt t="6702" x="4945063" y="2265363"/>
          <p14:tracePt t="6710" x="4968875" y="2265363"/>
          <p14:tracePt t="6719" x="4981575" y="2265363"/>
          <p14:tracePt t="6725" x="5019675" y="2265363"/>
          <p14:tracePt t="6736" x="5032375" y="2265363"/>
          <p14:tracePt t="6741" x="5057775" y="2265363"/>
          <p14:tracePt t="6753" x="5068888" y="2265363"/>
          <p14:tracePt t="6934" x="5081588" y="2265363"/>
          <p14:tracePt t="6941" x="5094288" y="2265363"/>
          <p14:tracePt t="6950" x="5119688" y="2265363"/>
          <p14:tracePt t="6959" x="5157788" y="2265363"/>
          <p14:tracePt t="6965" x="5207000" y="2265363"/>
          <p14:tracePt t="6973" x="5270500" y="2265363"/>
          <p14:tracePt t="6985" x="5357813" y="2265363"/>
          <p14:tracePt t="6989" x="5419725" y="2265363"/>
          <p14:tracePt t="7002" x="5495925" y="2265363"/>
          <p14:tracePt t="7005" x="5545138" y="2265363"/>
          <p14:tracePt t="7018" x="5595938" y="2265363"/>
          <p14:tracePt t="7022" x="5632450" y="2265363"/>
          <p14:tracePt t="7030" x="5670550" y="2265363"/>
          <p14:tracePt t="7037" x="5683250" y="2265363"/>
          <p14:tracePt t="7053" x="5695950" y="2265363"/>
          <p14:tracePt t="7093" x="5708650" y="2265363"/>
          <p14:tracePt t="7109" x="5719763" y="2265363"/>
          <p14:tracePt t="7125" x="5719763" y="2252663"/>
          <p14:tracePt t="7134" x="5732463" y="2239963"/>
          <p14:tracePt t="7150" x="5732463" y="2227263"/>
          <p14:tracePt t="7157" x="5732463" y="2214563"/>
          <p14:tracePt t="7168" x="5757863" y="2190750"/>
          <p14:tracePt t="7173" x="5770563" y="2165350"/>
          <p14:tracePt t="7185" x="5770563" y="2127250"/>
          <p14:tracePt t="7189" x="5783263" y="2127250"/>
          <p14:tracePt t="7203" x="5795963" y="2089150"/>
          <p14:tracePt t="7205" x="5795963" y="2078038"/>
          <p14:tracePt t="7218" x="5795963" y="2052638"/>
          <p14:tracePt t="7222" x="5808663" y="2039938"/>
          <p14:tracePt t="7235" x="5808663" y="2027238"/>
          <p14:tracePt t="7237" x="5808663" y="2014538"/>
          <p14:tracePt t="7245" x="5808663" y="1978025"/>
          <p14:tracePt t="7253" x="5808663" y="1952625"/>
          <p14:tracePt t="7261" x="5808663" y="1927225"/>
          <p14:tracePt t="7277" x="5808663" y="1901825"/>
          <p14:tracePt t="7286" x="5821363" y="1876425"/>
          <p14:tracePt t="7302" x="5821363" y="1865313"/>
          <p14:tracePt t="7310" x="5821363" y="1839913"/>
          <p14:tracePt t="7320" x="5821363" y="1814513"/>
          <p14:tracePt t="7325" x="5821363" y="1801813"/>
          <p14:tracePt t="7336" x="5821363" y="1776413"/>
          <p14:tracePt t="7342" x="5845175" y="1739900"/>
          <p14:tracePt t="7357" x="5845175" y="1727200"/>
          <p14:tracePt t="7388" x="5845175" y="1701800"/>
          <p14:tracePt t="7404" x="5857875" y="1676400"/>
          <p14:tracePt t="8366" x="5870575" y="1701800"/>
          <p14:tracePt t="8374" x="5932488" y="1727200"/>
          <p14:tracePt t="8382" x="5995988" y="1765300"/>
          <p14:tracePt t="8393" x="6021388" y="1776413"/>
          <p14:tracePt t="8398" x="6057900" y="1789113"/>
          <p14:tracePt t="8407" x="6121400" y="1827213"/>
          <p14:tracePt t="8414" x="6170613" y="1839913"/>
          <p14:tracePt t="8421" x="6208713" y="1852613"/>
          <p14:tracePt t="8429" x="6246813" y="1865313"/>
          <p14:tracePt t="8438" x="6270625" y="1865313"/>
          <p14:tracePt t="8445" x="6334125" y="1889125"/>
          <p14:tracePt t="8453" x="6346825" y="1889125"/>
          <p14:tracePt t="8461" x="6359525" y="1901825"/>
          <p14:tracePt t="8469" x="6396038" y="1901825"/>
          <p14:tracePt t="8477" x="6421438" y="1901825"/>
          <p14:tracePt t="8485" x="6421438" y="1914525"/>
          <p14:tracePt t="8493" x="6434138" y="1914525"/>
          <p14:tracePt t="8509" x="6446838" y="1914525"/>
          <p14:tracePt t="8517" x="6459538" y="1914525"/>
          <p14:tracePt t="8525" x="6472238" y="1927225"/>
          <p14:tracePt t="8533" x="6496050" y="1927225"/>
          <p14:tracePt t="8541" x="6546850" y="1927225"/>
          <p14:tracePt t="8550" x="6596063" y="1927225"/>
          <p14:tracePt t="8557" x="6634163" y="1939925"/>
          <p14:tracePt t="8567" x="6696075" y="1965325"/>
          <p14:tracePt t="8573" x="6734175" y="1978025"/>
          <p14:tracePt t="8583" x="6746875" y="1978025"/>
          <p14:tracePt t="8589" x="6784975" y="1978025"/>
          <p14:tracePt t="8600" x="6821488" y="1978025"/>
          <p14:tracePt t="8605" x="6859588" y="1989138"/>
          <p14:tracePt t="8613" x="6872288" y="1989138"/>
          <p14:tracePt t="8621" x="6921500" y="2014538"/>
          <p14:tracePt t="8629" x="6934200" y="2014538"/>
          <p14:tracePt t="8637" x="6959600" y="2014538"/>
          <p14:tracePt t="8645" x="6972300" y="2027238"/>
          <p14:tracePt t="8654" x="7010400" y="2027238"/>
          <p14:tracePt t="8669" x="7021513" y="2027238"/>
          <p14:tracePt t="8677" x="7034213" y="2027238"/>
          <p14:tracePt t="8685" x="7046913" y="2039938"/>
          <p14:tracePt t="8693" x="7072313" y="2039938"/>
          <p14:tracePt t="8701" x="7097713" y="2039938"/>
          <p14:tracePt t="8709" x="7146925" y="2039938"/>
          <p14:tracePt t="8717" x="7185025" y="2039938"/>
          <p14:tracePt t="8725" x="7235825" y="2039938"/>
          <p14:tracePt t="8734" x="7246938" y="2039938"/>
          <p14:tracePt t="8741" x="7285038" y="2039938"/>
          <p14:tracePt t="8750" x="7335838" y="2039938"/>
          <p14:tracePt t="8757" x="7372350" y="2039938"/>
          <p14:tracePt t="8767" x="7397750" y="2039938"/>
          <p14:tracePt t="8773" x="7423150" y="2039938"/>
          <p14:tracePt t="8783" x="7448550" y="2039938"/>
          <p14:tracePt t="8800" x="7459663" y="2039938"/>
          <p14:tracePt t="9677" x="7448550" y="2039938"/>
          <p14:tracePt t="9684" x="7423150" y="2039938"/>
          <p14:tracePt t="9693" x="7385050" y="2039938"/>
          <p14:tracePt t="9700" x="7323138" y="2039938"/>
          <p14:tracePt t="9708" x="7223125" y="2039938"/>
          <p14:tracePt t="9716" x="7134225" y="2039938"/>
          <p14:tracePt t="9724" x="7085013" y="2065338"/>
          <p14:tracePt t="9733" x="7021513" y="2078038"/>
          <p14:tracePt t="9741" x="6934200" y="2078038"/>
          <p14:tracePt t="9750" x="6834188" y="2089150"/>
          <p14:tracePt t="9757" x="6721475" y="2127250"/>
          <p14:tracePt t="9767" x="6584950" y="2139950"/>
          <p14:tracePt t="9773" x="6446838" y="2165350"/>
          <p14:tracePt t="9784" x="6296025" y="2178050"/>
          <p14:tracePt t="9789" x="6170613" y="2201863"/>
          <p14:tracePt t="9800" x="6021388" y="2214563"/>
          <p14:tracePt t="9805" x="5908675" y="2227263"/>
          <p14:tracePt t="9817" x="5783263" y="2265363"/>
          <p14:tracePt t="9822" x="5632450" y="2278063"/>
          <p14:tracePt t="9829" x="5483225" y="2303463"/>
          <p14:tracePt t="9837" x="5332413" y="2327275"/>
          <p14:tracePt t="9845" x="5170488" y="2339975"/>
          <p14:tracePt t="9853" x="4994275" y="2352675"/>
          <p14:tracePt t="9861" x="4843463" y="2365375"/>
          <p14:tracePt t="9869" x="4656138" y="2414588"/>
          <p14:tracePt t="9877" x="4543425" y="2427288"/>
          <p14:tracePt t="9885" x="4430713" y="2439988"/>
          <p14:tracePt t="9894" x="4318000" y="2465388"/>
          <p14:tracePt t="9901" x="4205288" y="2465388"/>
          <p14:tracePt t="9909" x="4105275" y="2465388"/>
          <p14:tracePt t="9917" x="3992563" y="2490788"/>
          <p14:tracePt t="9925" x="3892550" y="2503488"/>
          <p14:tracePt t="9933" x="3792538" y="2527300"/>
          <p14:tracePt t="9941" x="3667125" y="2527300"/>
          <p14:tracePt t="9950" x="3541713" y="2552700"/>
          <p14:tracePt t="9957" x="3429000" y="2565400"/>
          <p14:tracePt t="9967" x="3279775" y="2590800"/>
          <p14:tracePt t="9973" x="3167063" y="2590800"/>
          <p14:tracePt t="9983" x="3067050" y="2616200"/>
          <p14:tracePt t="9989" x="2941638" y="2616200"/>
          <p14:tracePt t="10000" x="2828925" y="2665413"/>
          <p14:tracePt t="10005" x="2741613" y="2678113"/>
          <p14:tracePt t="10013" x="2641600" y="2690813"/>
          <p14:tracePt t="10021" x="2565400" y="2690813"/>
          <p14:tracePt t="10029" x="2516188" y="2703513"/>
          <p14:tracePt t="10037" x="2452688" y="2703513"/>
          <p14:tracePt t="10045" x="2378075" y="2728913"/>
          <p14:tracePt t="10053" x="2290763" y="2728913"/>
          <p14:tracePt t="10061" x="2252663" y="2728913"/>
          <p14:tracePt t="10069" x="2203450" y="2728913"/>
          <p14:tracePt t="10077" x="2178050" y="2728913"/>
          <p14:tracePt t="10085" x="2139950" y="2728913"/>
          <p14:tracePt t="10093" x="2116138" y="2728913"/>
          <p14:tracePt t="10101" x="2090738" y="2728913"/>
          <p14:tracePt t="10109" x="2065338" y="2728913"/>
          <p14:tracePt t="10133" x="2052638" y="2728913"/>
          <p14:tracePt t="10205" x="2052638" y="2716213"/>
          <p14:tracePt t="10229" x="2052638" y="2703513"/>
          <p14:tracePt t="10245" x="2052638" y="2690813"/>
          <p14:tracePt t="10350" x="2052638" y="2678113"/>
          <p14:tracePt t="10477" x="2052638" y="2665413"/>
          <p14:tracePt t="11005" x="2052638" y="2678113"/>
          <p14:tracePt t="11017" x="2052638" y="2703513"/>
          <p14:tracePt t="11021" x="2052638" y="2728913"/>
          <p14:tracePt t="11029" x="2039938" y="2752725"/>
          <p14:tracePt t="11037" x="2039938" y="2790825"/>
          <p14:tracePt t="11045" x="2039938" y="2840038"/>
          <p14:tracePt t="11053" x="2027238" y="2852738"/>
          <p14:tracePt t="11062" x="2027238" y="2878138"/>
          <p14:tracePt t="11069" x="2003425" y="2890838"/>
          <p14:tracePt t="11077" x="1990725" y="2890838"/>
          <p14:tracePt t="11085" x="1990725" y="2916238"/>
          <p14:tracePt t="11093" x="1978025" y="2941638"/>
          <p14:tracePt t="11109" x="1965325" y="2941638"/>
          <p14:tracePt t="11485" x="1952625" y="2952750"/>
          <p14:tracePt t="11509" x="1952625" y="2965450"/>
          <p14:tracePt t="11582" x="1952625" y="2978150"/>
          <p14:tracePt t="11598" x="1952625" y="2990850"/>
          <p14:tracePt t="11621" x="1952625" y="3003550"/>
          <p14:tracePt t="11925" x="1952625" y="3016250"/>
          <p14:tracePt t="11932" x="1965325" y="3016250"/>
          <p14:tracePt t="11950" x="1978025" y="3016250"/>
          <p14:tracePt t="11957" x="2003425" y="3016250"/>
          <p14:tracePt t="11967" x="2014538" y="3016250"/>
          <p14:tracePt t="11973" x="2039938" y="3016250"/>
          <p14:tracePt t="11983" x="2052638" y="3003550"/>
          <p14:tracePt t="12005" x="2065338" y="3003550"/>
          <p14:tracePt t="12029" x="2090738" y="3003550"/>
          <p14:tracePt t="12069" x="2116138" y="3003550"/>
          <p14:tracePt t="12077" x="2127250" y="3003550"/>
          <p14:tracePt t="12094" x="2152650" y="3016250"/>
          <p14:tracePt t="12101" x="2165350" y="3016250"/>
          <p14:tracePt t="12110" x="2203450" y="3016250"/>
          <p14:tracePt t="12119" x="2252663" y="3016250"/>
          <p14:tracePt t="12126" x="2290763" y="3016250"/>
          <p14:tracePt t="12135" x="2352675" y="3041650"/>
          <p14:tracePt t="12141" x="2403475" y="3054350"/>
          <p14:tracePt t="12150" x="2428875" y="3054350"/>
          <p14:tracePt t="12157" x="2452688" y="3054350"/>
          <p14:tracePt t="12173" x="2465388" y="3065463"/>
          <p14:tracePt t="12566" x="2478088" y="3065463"/>
          <p14:tracePt t="12574" x="2490788" y="3065463"/>
          <p14:tracePt t="12582" x="2516188" y="3054350"/>
          <p14:tracePt t="12592" x="2528888" y="3054350"/>
          <p14:tracePt t="12598" x="2565400" y="3054350"/>
          <p14:tracePt t="12605" x="2590800" y="3054350"/>
          <p14:tracePt t="12618" x="2641600" y="3054350"/>
          <p14:tracePt t="12621" x="2741613" y="3054350"/>
          <p14:tracePt t="12629" x="2828925" y="3054350"/>
          <p14:tracePt t="12637" x="2941638" y="3054350"/>
          <p14:tracePt t="12645" x="3067050" y="3028950"/>
          <p14:tracePt t="12653" x="3141663" y="3028950"/>
          <p14:tracePt t="12661" x="3192463" y="3028950"/>
          <p14:tracePt t="12669" x="3228975" y="3028950"/>
          <p14:tracePt t="13174" x="3241675" y="3028950"/>
          <p14:tracePt t="14310" x="3241675" y="3016250"/>
          <p14:tracePt t="14485" x="3216275" y="3016250"/>
          <p14:tracePt t="14493" x="3167063" y="3041650"/>
          <p14:tracePt t="14501" x="3103563" y="3090863"/>
          <p14:tracePt t="14510" x="3016250" y="3128963"/>
          <p14:tracePt t="14517" x="2928938" y="3190875"/>
          <p14:tracePt t="14525" x="2816225" y="3241675"/>
          <p14:tracePt t="14536" x="2716213" y="3290888"/>
          <p14:tracePt t="14542" x="2616200" y="3341688"/>
          <p14:tracePt t="14550" x="2541588" y="3403600"/>
          <p14:tracePt t="14557" x="2441575" y="3467100"/>
          <p14:tracePt t="14567" x="2352675" y="3479800"/>
          <p14:tracePt t="14573" x="2303463" y="3503613"/>
          <p14:tracePt t="14583" x="2278063" y="3529013"/>
          <p14:tracePt t="14589" x="2252663" y="3541713"/>
          <p14:tracePt t="14600" x="2239963" y="3554413"/>
          <p14:tracePt t="14645" x="2216150" y="3554413"/>
          <p14:tracePt t="14653" x="2203450" y="3567113"/>
          <p14:tracePt t="14662" x="2165350" y="3567113"/>
          <p14:tracePt t="14672" x="2152650" y="3567113"/>
          <p14:tracePt t="14677" x="2127250" y="3567113"/>
          <p14:tracePt t="14685" x="2116138" y="3567113"/>
          <p14:tracePt t="14717" x="2103438" y="3567113"/>
          <p14:tracePt t="14725" x="2078038" y="3567113"/>
          <p14:tracePt t="14733" x="2052638" y="3567113"/>
          <p14:tracePt t="15030" x="2052638" y="3554413"/>
          <p14:tracePt t="15045" x="2052638" y="3541713"/>
          <p14:tracePt t="16158" x="2052638" y="3529013"/>
          <p14:tracePt t="16268" x="2052638" y="3516313"/>
          <p14:tracePt t="16325" x="2065338" y="3490913"/>
          <p14:tracePt t="16365" x="2078038" y="3479800"/>
          <p14:tracePt t="16381" x="2078038" y="3467100"/>
          <p14:tracePt t="16654" x="2078038" y="3479800"/>
          <p14:tracePt t="16662" x="2078038" y="3490913"/>
          <p14:tracePt t="16670" x="2078038" y="3516313"/>
          <p14:tracePt t="16677" x="2078038" y="3554413"/>
          <p14:tracePt t="16686" x="2078038" y="3579813"/>
          <p14:tracePt t="16693" x="2078038" y="3603625"/>
          <p14:tracePt t="16701" x="2078038" y="3616325"/>
          <p14:tracePt t="16709" x="2078038" y="3667125"/>
          <p14:tracePt t="16719" x="2078038" y="3754438"/>
          <p14:tracePt t="16725" x="2078038" y="3816350"/>
          <p14:tracePt t="16735" x="2078038" y="3892550"/>
          <p14:tracePt t="16741" x="2065338" y="3905250"/>
          <p14:tracePt t="16752" x="2065338" y="3967163"/>
          <p14:tracePt t="16758" x="2065338" y="4054475"/>
          <p14:tracePt t="16769" x="2065338" y="4092575"/>
          <p14:tracePt t="16773" x="2065338" y="4141788"/>
          <p14:tracePt t="16786" x="2039938" y="4167188"/>
          <p14:tracePt t="16790" x="2039938" y="4179888"/>
          <p14:tracePt t="16802" x="2039938" y="4192588"/>
          <p14:tracePt t="16805" x="2027238" y="4205288"/>
          <p14:tracePt t="16819" x="2027238" y="4217988"/>
          <p14:tracePt t="16821" x="2027238" y="4230688"/>
          <p14:tracePt t="16837" x="2014538" y="4241800"/>
          <p14:tracePt t="16845" x="2014538" y="4267200"/>
          <p14:tracePt t="16861" x="2003425" y="4279900"/>
          <p14:tracePt t="17214" x="2003425" y="4254500"/>
          <p14:tracePt t="17581" x="2003425" y="4241800"/>
          <p14:tracePt t="17605" x="2014538" y="4230688"/>
          <p14:tracePt t="17637" x="2014538" y="4205288"/>
          <p14:tracePt t="17646" x="2014538" y="4192588"/>
          <p14:tracePt t="17653" x="2027238" y="4154488"/>
          <p14:tracePt t="17661" x="2027238" y="4129088"/>
          <p14:tracePt t="17669" x="2027238" y="4092575"/>
          <p14:tracePt t="17678" x="2027238" y="4054475"/>
          <p14:tracePt t="17685" x="2027238" y="4029075"/>
          <p14:tracePt t="17693" x="2027238" y="4005263"/>
          <p14:tracePt t="17701" x="2027238" y="3992563"/>
          <p14:tracePt t="17709" x="2027238" y="3967163"/>
          <p14:tracePt t="17717" x="2039938" y="3929063"/>
          <p14:tracePt t="17725" x="2039938" y="3905250"/>
          <p14:tracePt t="17733" x="2039938" y="3879850"/>
          <p14:tracePt t="17741" x="2039938" y="3867150"/>
          <p14:tracePt t="17750" x="2039938" y="3816350"/>
          <p14:tracePt t="17757" x="2039938" y="3803650"/>
          <p14:tracePt t="17766" x="2039938" y="3767138"/>
          <p14:tracePt t="17773" x="2052638" y="3729038"/>
          <p14:tracePt t="17783" x="2052638" y="3703638"/>
          <p14:tracePt t="17789" x="2052638" y="3679825"/>
          <p14:tracePt t="17799" x="2065338" y="3654425"/>
          <p14:tracePt t="17821" x="2065338" y="3641725"/>
          <p14:tracePt t="17837" x="2065338" y="3629025"/>
          <p14:tracePt t="17861" x="2065338" y="3616325"/>
          <p14:tracePt t="18102" x="2065338" y="3603625"/>
          <p14:tracePt t="18117" x="2065338" y="3590925"/>
          <p14:tracePt t="18125" x="2065338" y="3579813"/>
          <p14:tracePt t="18230" x="2065338" y="3567113"/>
          <p14:tracePt t="18254" x="2065338" y="3554413"/>
          <p14:tracePt t="18388" x="2065338" y="3541713"/>
          <p14:tracePt t="18654" x="2065338" y="3529013"/>
          <p14:tracePt t="18909" x="2065338" y="3541713"/>
          <p14:tracePt t="18933" x="2052638" y="3567113"/>
          <p14:tracePt t="18957" x="2052638" y="3579813"/>
          <p14:tracePt t="18966" x="2052638" y="3590925"/>
          <p14:tracePt t="18974" x="2052638" y="3616325"/>
          <p14:tracePt t="18989" x="2039938" y="3641725"/>
          <p14:tracePt t="19005" x="2039938" y="3654425"/>
          <p14:tracePt t="19018" x="2027238" y="3692525"/>
          <p14:tracePt t="19021" x="2027238" y="3703638"/>
          <p14:tracePt t="19030" x="2027238" y="3729038"/>
          <p14:tracePt t="19053" x="2014538" y="3754438"/>
          <p14:tracePt t="19061" x="2027238" y="3779838"/>
          <p14:tracePt t="19069" x="2065338" y="3803650"/>
          <p14:tracePt t="19077" x="2065338" y="3829050"/>
          <p14:tracePt t="19085" x="2065338" y="3879850"/>
          <p14:tracePt t="19093" x="2052638" y="3879850"/>
          <p14:tracePt t="19101" x="2052638" y="3892550"/>
          <p14:tracePt t="19109" x="2014538" y="3905250"/>
          <p14:tracePt t="19117" x="2014538" y="3916363"/>
          <p14:tracePt t="19133" x="2014538" y="3929063"/>
          <p14:tracePt t="19197" x="2014538" y="3941763"/>
          <p14:tracePt t="19206" x="2014538" y="3954463"/>
          <p14:tracePt t="19214" x="2014538" y="3967163"/>
          <p14:tracePt t="19230" x="2014538" y="3992563"/>
          <p14:tracePt t="20054" x="2014538" y="4005263"/>
          <p14:tracePt t="20470" x="2027238" y="4005263"/>
          <p14:tracePt t="20477" x="2052638" y="3992563"/>
          <p14:tracePt t="20485" x="2090738" y="3992563"/>
          <p14:tracePt t="20494" x="2178050" y="3954463"/>
          <p14:tracePt t="20502" x="2239963" y="3916363"/>
          <p14:tracePt t="20510" x="2339975" y="3879850"/>
          <p14:tracePt t="20519" x="2465388" y="3867150"/>
          <p14:tracePt t="20525" x="2616200" y="3803650"/>
          <p14:tracePt t="20535" x="2803525" y="3779838"/>
          <p14:tracePt t="20542" x="3079750" y="3679825"/>
          <p14:tracePt t="20551" x="3479800" y="3616325"/>
          <p14:tracePt t="20557" x="3756025" y="3603625"/>
          <p14:tracePt t="20565" x="4168775" y="3490913"/>
          <p14:tracePt t="20572" x="4694238" y="3403600"/>
          <p14:tracePt t="20582" x="5094288" y="3316288"/>
          <p14:tracePt t="20588" x="5483225" y="3278188"/>
          <p14:tracePt t="20598" x="6021388" y="3165475"/>
          <p14:tracePt t="20604" x="6359525" y="3065463"/>
          <p14:tracePt t="20616" x="6734175" y="2952750"/>
          <p14:tracePt t="20621" x="7010400" y="2865438"/>
          <p14:tracePt t="20628" x="7159625" y="2816225"/>
          <p14:tracePt t="20636" x="7310438" y="2740025"/>
          <p14:tracePt t="20644" x="7459663" y="2716213"/>
          <p14:tracePt t="20652" x="7572375" y="2665413"/>
          <p14:tracePt t="20660" x="7648575" y="2627313"/>
          <p14:tracePt t="20668" x="7697788" y="2590800"/>
          <p14:tracePt t="20677" x="7735888" y="2565400"/>
          <p14:tracePt t="20685" x="7748588" y="2565400"/>
          <p14:tracePt t="20693" x="7748588" y="2552700"/>
          <p14:tracePt t="20748" x="7761288" y="2527300"/>
          <p14:tracePt t="20765" x="7773988" y="2516188"/>
          <p14:tracePt t="20789" x="7785100" y="2503488"/>
          <p14:tracePt t="20797" x="7785100" y="2490788"/>
          <p14:tracePt t="20805" x="7785100" y="2465388"/>
          <p14:tracePt t="20813" x="7785100" y="2452688"/>
          <p14:tracePt t="20821" x="7810500" y="2439988"/>
          <p14:tracePt t="20829" x="7810500" y="2403475"/>
          <p14:tracePt t="20837" x="7823200" y="2365375"/>
          <p14:tracePt t="20845" x="7835900" y="2352675"/>
          <p14:tracePt t="20854" x="7835900" y="2339975"/>
          <p14:tracePt t="20861" x="7848600" y="2339975"/>
          <p14:tracePt t="20869" x="7861300" y="2327275"/>
          <p14:tracePt t="20894" x="7861300" y="2314575"/>
          <p14:tracePt t="20917" x="7861300" y="2290763"/>
          <p14:tracePt t="20965" x="7861300" y="2278063"/>
          <p14:tracePt t="21037" x="7861300" y="2252663"/>
          <p14:tracePt t="21046" x="7848600" y="2239963"/>
          <p14:tracePt t="21054" x="7848600" y="2227263"/>
          <p14:tracePt t="21061" x="7848600" y="2214563"/>
          <p14:tracePt t="21078" x="7848600" y="2201863"/>
          <p14:tracePt t="21085" x="7835900" y="2190750"/>
          <p14:tracePt t="21470" x="7835900" y="2178050"/>
          <p14:tracePt t="22788" x="7823200" y="2178050"/>
          <p14:tracePt t="22797" x="7797800" y="2178050"/>
          <p14:tracePt t="22804" x="7761288" y="2190750"/>
          <p14:tracePt t="22813" x="7723188" y="2214563"/>
          <p14:tracePt t="22820" x="7648575" y="2239963"/>
          <p14:tracePt t="22828" x="7548563" y="2303463"/>
          <p14:tracePt t="22837" x="7423150" y="2365375"/>
          <p14:tracePt t="22844" x="7223125" y="2439988"/>
          <p14:tracePt t="22852" x="6946900" y="2590800"/>
          <p14:tracePt t="22860" x="6721475" y="2640013"/>
          <p14:tracePt t="22868" x="6370638" y="2790825"/>
          <p14:tracePt t="22876" x="6045200" y="2928938"/>
          <p14:tracePt t="22884" x="5732463" y="3028950"/>
          <p14:tracePt t="22893" x="5419725" y="3141663"/>
          <p14:tracePt t="22900" x="5068888" y="3290888"/>
          <p14:tracePt t="22909" x="4768850" y="3441700"/>
          <p14:tracePt t="22916" x="4530725" y="3516313"/>
          <p14:tracePt t="22925" x="4330700" y="3579813"/>
          <p14:tracePt t="22932" x="4081463" y="3654425"/>
          <p14:tracePt t="22941" x="3879850" y="3692525"/>
          <p14:tracePt t="22950" x="3705225" y="3754438"/>
          <p14:tracePt t="22956" x="3567113" y="3792538"/>
          <p14:tracePt t="22966" x="3454400" y="3816350"/>
          <p14:tracePt t="22973" x="3328988" y="3829050"/>
          <p14:tracePt t="22982" x="3216275" y="3867150"/>
          <p14:tracePt t="22989" x="3092450" y="3879850"/>
          <p14:tracePt t="22999" x="2992438" y="3892550"/>
          <p14:tracePt t="23005" x="2928938" y="3892550"/>
          <p14:tracePt t="23016" x="2803525" y="3905250"/>
          <p14:tracePt t="23021" x="2728913" y="3905250"/>
          <p14:tracePt t="23032" x="2628900" y="3941763"/>
          <p14:tracePt t="23037" x="2516188" y="3954463"/>
          <p14:tracePt t="23045" x="2416175" y="3967163"/>
          <p14:tracePt t="23054" x="2290763" y="4005263"/>
          <p14:tracePt t="23061" x="2152650" y="4017963"/>
          <p14:tracePt t="23069" x="2039938" y="4029075"/>
          <p14:tracePt t="23077" x="1965325" y="4029075"/>
          <p14:tracePt t="23085" x="1903413" y="4029075"/>
          <p14:tracePt t="23093" x="1852613" y="4029075"/>
          <p14:tracePt t="23101" x="1827213" y="4029075"/>
          <p14:tracePt t="23109" x="1814513" y="4029075"/>
          <p14:tracePt t="23117" x="1778000" y="4029075"/>
          <p14:tracePt t="23125" x="1765300" y="4029075"/>
          <p14:tracePt t="23197" x="1752600" y="4029075"/>
          <p14:tracePt t="23229" x="1752600" y="4017963"/>
          <p14:tracePt t="23253" x="1752600" y="4005263"/>
          <p14:tracePt t="23262" x="1778000" y="3979863"/>
          <p14:tracePt t="23269" x="1790700" y="3967163"/>
          <p14:tracePt t="23277" x="1839913" y="3941763"/>
          <p14:tracePt t="23287" x="1865313" y="3929063"/>
          <p14:tracePt t="23294" x="1878013" y="3916363"/>
          <p14:tracePt t="23301" x="1903413" y="3916363"/>
          <p14:tracePt t="23310" x="1914525" y="3905250"/>
          <p14:tracePt t="23318" x="1927225" y="3905250"/>
          <p14:tracePt t="23327" x="1952625" y="3892550"/>
          <p14:tracePt t="23374" x="1965325" y="3879850"/>
          <p14:tracePt t="23405" x="1978025" y="3879850"/>
          <p14:tracePt t="23414" x="1990725" y="3879850"/>
          <p14:tracePt t="23422" x="1990725" y="3867150"/>
          <p14:tracePt t="23446" x="2003425" y="3867150"/>
          <p14:tracePt t="23541" x="2003425" y="3854450"/>
          <p14:tracePt t="23585" x="2014538" y="3854450"/>
          <p14:tracePt t="23621" x="2027238" y="3841750"/>
          <p14:tracePt t="23774" x="2039938" y="3841750"/>
          <p14:tracePt t="23785" x="2052638" y="3841750"/>
          <p14:tracePt t="23805" x="2065338" y="3841750"/>
          <p14:tracePt t="23835" x="2078038" y="3841750"/>
          <p14:tracePt t="23837" x="2103438" y="3841750"/>
          <p14:tracePt t="23845" x="2127250" y="3829050"/>
          <p14:tracePt t="23853" x="2139950" y="3829050"/>
          <p14:tracePt t="23861" x="2152650" y="3829050"/>
          <p14:tracePt t="23869" x="2190750" y="3829050"/>
          <p14:tracePt t="23877" x="2203450" y="3816350"/>
          <p14:tracePt t="23887" x="2239963" y="3803650"/>
          <p14:tracePt t="23894" x="2290763" y="3792538"/>
          <p14:tracePt t="23901" x="2328863" y="3792538"/>
          <p14:tracePt t="23909" x="2378075" y="3792538"/>
          <p14:tracePt t="23918" x="2441575" y="3779838"/>
          <p14:tracePt t="23925" x="2503488" y="3754438"/>
          <p14:tracePt t="23935" x="2541588" y="3754438"/>
          <p14:tracePt t="23941" x="2578100" y="3754438"/>
          <p14:tracePt t="23952" x="2603500" y="3741738"/>
          <p14:tracePt t="24005" x="2603500" y="3729038"/>
          <p14:tracePt t="24037" x="2603500" y="3716338"/>
          <p14:tracePt t="24478" x="2603500" y="3703638"/>
          <p14:tracePt t="24590" x="2616200" y="3692525"/>
          <p14:tracePt t="24597" x="2628900" y="3679825"/>
          <p14:tracePt t="24615" x="2641600" y="3679825"/>
          <p14:tracePt t="24622" x="2667000" y="3679825"/>
          <p14:tracePt t="24635" x="2690813" y="3679825"/>
          <p14:tracePt t="24637" x="2728913" y="3679825"/>
          <p14:tracePt t="24645" x="2767013" y="3667125"/>
          <p14:tracePt t="24653" x="2803525" y="3667125"/>
          <p14:tracePt t="24661" x="2854325" y="3667125"/>
          <p14:tracePt t="24669" x="2916238" y="3667125"/>
          <p14:tracePt t="24677" x="2992438" y="3667125"/>
          <p14:tracePt t="24685" x="3092450" y="3667125"/>
          <p14:tracePt t="24693" x="3154363" y="3667125"/>
          <p14:tracePt t="24701" x="3228975" y="3667125"/>
          <p14:tracePt t="24709" x="3279775" y="3667125"/>
          <p14:tracePt t="24717" x="3328988" y="3667125"/>
          <p14:tracePt t="24725" x="3392488" y="3667125"/>
          <p14:tracePt t="24733" x="3429000" y="3667125"/>
          <p14:tracePt t="24741" x="3467100" y="3667125"/>
          <p14:tracePt t="24750" x="3479800" y="3667125"/>
          <p14:tracePt t="25044" x="3479800" y="3654425"/>
          <p14:tracePt t="25821" x="3467100" y="3654425"/>
          <p14:tracePt t="25830" x="3429000" y="3654425"/>
          <p14:tracePt t="25837" x="3392488" y="3654425"/>
          <p14:tracePt t="25846" x="3354388" y="3654425"/>
          <p14:tracePt t="25862" x="3328988" y="3667125"/>
          <p14:tracePt t="25869" x="3305175" y="3667125"/>
          <p14:tracePt t="25878" x="3292475" y="3692525"/>
          <p14:tracePt t="25887" x="3254375" y="3703638"/>
          <p14:tracePt t="25893" x="3228975" y="3729038"/>
          <p14:tracePt t="25901" x="3205163" y="3741738"/>
          <p14:tracePt t="25909" x="3167063" y="3779838"/>
          <p14:tracePt t="25917" x="3141663" y="3792538"/>
          <p14:tracePt t="25925" x="3116263" y="3816350"/>
          <p14:tracePt t="25933" x="3092450" y="3854450"/>
          <p14:tracePt t="25941" x="3067050" y="3867150"/>
          <p14:tracePt t="25949" x="3041650" y="3905250"/>
          <p14:tracePt t="25957" x="3003550" y="3967163"/>
          <p14:tracePt t="25966" x="2979738" y="3992563"/>
          <p14:tracePt t="25974" x="2954338" y="4041775"/>
          <p14:tracePt t="25983" x="2928938" y="4079875"/>
          <p14:tracePt t="25989" x="2903538" y="4105275"/>
          <p14:tracePt t="25999" x="2879725" y="4129088"/>
          <p14:tracePt t="26005" x="2854325" y="4179888"/>
          <p14:tracePt t="26016" x="2790825" y="4241800"/>
          <p14:tracePt t="26021" x="2778125" y="4267200"/>
          <p14:tracePt t="26032" x="2741613" y="4292600"/>
          <p14:tracePt t="26037" x="2690813" y="4367213"/>
          <p14:tracePt t="26045" x="2667000" y="4379913"/>
          <p14:tracePt t="26053" x="2628900" y="4418013"/>
          <p14:tracePt t="26061" x="2603500" y="4454525"/>
          <p14:tracePt t="26069" x="2590800" y="4467225"/>
          <p14:tracePt t="26077" x="2578100" y="4479925"/>
          <p14:tracePt t="26214" x="2578100" y="4492625"/>
          <p14:tracePt t="26230" x="2590800" y="4492625"/>
          <p14:tracePt t="26269" x="2603500" y="4479925"/>
          <p14:tracePt t="26285" x="2616200" y="4479925"/>
          <p14:tracePt t="26294" x="2628900" y="4467225"/>
          <p14:tracePt t="26310" x="2628900" y="4454525"/>
          <p14:tracePt t="26317" x="2641600" y="4454525"/>
          <p14:tracePt t="26325" x="2654300" y="4443413"/>
          <p14:tracePt t="26333" x="2667000" y="4443413"/>
          <p14:tracePt t="26341" x="2678113" y="4418013"/>
          <p14:tracePt t="26357" x="2690813" y="4418013"/>
          <p14:tracePt t="26366" x="2690813" y="4405313"/>
          <p14:tracePt t="26597" x="2703513" y="4392613"/>
          <p14:tracePt t="27356" x="2703513" y="4379913"/>
          <p14:tracePt t="27413" x="2716213" y="4379913"/>
          <p14:tracePt t="27817" x="2716213" y="4367213"/>
          <p14:tracePt t="27834" x="2728913" y="4341813"/>
          <p14:tracePt t="27837" x="2741613" y="4341813"/>
          <p14:tracePt t="27853" x="2754313" y="4330700"/>
          <p14:tracePt t="27861" x="2767013" y="4330700"/>
          <p14:tracePt t="27869" x="2778125" y="4318000"/>
          <p14:tracePt t="27887" x="2790825" y="4318000"/>
          <p14:tracePt t="27893" x="2803525" y="4305300"/>
          <p14:tracePt t="27901" x="2828925" y="4305300"/>
          <p14:tracePt t="27909" x="2841625" y="4305300"/>
          <p14:tracePt t="27917" x="2867025" y="4292600"/>
          <p14:tracePt t="27925" x="2916238" y="4292600"/>
          <p14:tracePt t="27934" x="2979738" y="4279900"/>
          <p14:tracePt t="27941" x="3054350" y="4279900"/>
          <p14:tracePt t="27950" x="3128963" y="4254500"/>
          <p14:tracePt t="27957" x="3205163" y="4241800"/>
          <p14:tracePt t="27966" x="3305175" y="4230688"/>
          <p14:tracePt t="27973" x="3328988" y="4217988"/>
          <p14:tracePt t="27989" x="3417888" y="4192588"/>
          <p14:tracePt t="27999" x="3554413" y="4179888"/>
          <p14:tracePt t="28005" x="3705225" y="4141788"/>
          <p14:tracePt t="28016" x="3843338" y="4117975"/>
          <p14:tracePt t="28022" x="3979863" y="4092575"/>
          <p14:tracePt t="28033" x="4081463" y="4054475"/>
          <p14:tracePt t="28037" x="4156075" y="4054475"/>
          <p14:tracePt t="28045" x="4230688" y="4029075"/>
          <p14:tracePt t="28053" x="4268788" y="3992563"/>
          <p14:tracePt t="28061" x="4305300" y="3992563"/>
          <p14:tracePt t="28069" x="4318000" y="3992563"/>
          <p14:tracePt t="28150" x="4318000" y="3979863"/>
          <p14:tracePt t="28158" x="4318000" y="3954463"/>
          <p14:tracePt t="28167" x="4330700" y="3954463"/>
          <p14:tracePt t="28186" x="4330700" y="3941763"/>
          <p14:tracePt t="28189" x="4356100" y="3941763"/>
          <p14:tracePt t="28201" x="4356100" y="3929063"/>
          <p14:tracePt t="28206" x="4356100" y="3916363"/>
          <p14:tracePt t="28218" x="4381500" y="3892550"/>
          <p14:tracePt t="28221" x="4394200" y="3879850"/>
          <p14:tracePt t="28235" x="4406900" y="3867150"/>
          <p14:tracePt t="28237" x="4430713" y="3867150"/>
          <p14:tracePt t="28246" x="4456113" y="3841750"/>
          <p14:tracePt t="28262" x="4481513" y="3829050"/>
          <p14:tracePt t="28269" x="4481513" y="3816350"/>
          <p14:tracePt t="28325" x="4506913" y="3816350"/>
          <p14:tracePt t="28365" x="4506913" y="3803650"/>
          <p14:tracePt t="28718" x="4506913" y="3841750"/>
          <p14:tracePt t="28726" x="4506913" y="3905250"/>
          <p14:tracePt t="28735" x="4506913" y="3941763"/>
          <p14:tracePt t="28742" x="4506913" y="4005263"/>
          <p14:tracePt t="28750" x="4481513" y="4079875"/>
          <p14:tracePt t="28759" x="4481513" y="4129088"/>
          <p14:tracePt t="28766" x="4481513" y="4179888"/>
          <p14:tracePt t="28774" x="4481513" y="4217988"/>
          <p14:tracePt t="28786" x="4481513" y="4254500"/>
          <p14:tracePt t="28789" x="4481513" y="4267200"/>
          <p14:tracePt t="28800" x="4481513" y="4292600"/>
          <p14:tracePt t="28817" x="4481513" y="4305300"/>
          <p14:tracePt t="28894" x="4481513" y="4330700"/>
          <p14:tracePt t="28918" x="4481513" y="4341813"/>
          <p14:tracePt t="29653" x="4481513" y="4330700"/>
          <p14:tracePt t="29934" x="4481513" y="4318000"/>
          <p14:tracePt t="29942" x="4468813" y="4318000"/>
          <p14:tracePt t="29950" x="4443413" y="4318000"/>
          <p14:tracePt t="29960" x="4418013" y="4318000"/>
          <p14:tracePt t="29966" x="4381500" y="4318000"/>
          <p14:tracePt t="29974" x="4330700" y="4318000"/>
          <p14:tracePt t="29983" x="4281488" y="4318000"/>
          <p14:tracePt t="29989" x="4192588" y="4354513"/>
          <p14:tracePt t="29999" x="4105275" y="4379913"/>
          <p14:tracePt t="30005" x="4030663" y="4405313"/>
          <p14:tracePt t="30016" x="3917950" y="4418013"/>
          <p14:tracePt t="30021" x="3792538" y="4443413"/>
          <p14:tracePt t="30032" x="3667125" y="4505325"/>
          <p14:tracePt t="30037" x="3541713" y="4518025"/>
          <p14:tracePt t="30045" x="3429000" y="4554538"/>
          <p14:tracePt t="30054" x="3292475" y="4579938"/>
          <p14:tracePt t="30062" x="3179763" y="4618038"/>
          <p14:tracePt t="30069" x="3054350" y="4630738"/>
          <p14:tracePt t="30077" x="2941638" y="4656138"/>
          <p14:tracePt t="30085" x="2816225" y="4679950"/>
          <p14:tracePt t="30093" x="2778125" y="4705350"/>
          <p14:tracePt t="30101" x="2703513" y="4730750"/>
          <p14:tracePt t="30109" x="2616200" y="4743450"/>
          <p14:tracePt t="30117" x="2554288" y="4743450"/>
          <p14:tracePt t="30125" x="2478088" y="4756150"/>
          <p14:tracePt t="30133" x="2428875" y="4756150"/>
          <p14:tracePt t="30141" x="2390775" y="4768850"/>
          <p14:tracePt t="30149" x="2352675" y="4792663"/>
          <p14:tracePt t="30157" x="2290763" y="4792663"/>
          <p14:tracePt t="30166" x="2278063" y="4792663"/>
          <p14:tracePt t="30173" x="2239963" y="4792663"/>
          <p14:tracePt t="30182" x="2190750" y="4792663"/>
          <p14:tracePt t="30189" x="2152650" y="4792663"/>
          <p14:tracePt t="30199" x="2127250" y="4792663"/>
          <p14:tracePt t="30205" x="2103438" y="4792663"/>
          <p14:tracePt t="30216" x="2090738" y="4792663"/>
          <p14:tracePt t="30232" x="2065338" y="4792663"/>
          <p14:tracePt t="30237" x="2052638" y="4792663"/>
          <p14:tracePt t="30253" x="2039938" y="4792663"/>
          <p14:tracePt t="30317" x="2027238" y="4792663"/>
          <p14:tracePt t="30326" x="2014538" y="4792663"/>
          <p14:tracePt t="30333" x="2003425" y="4792663"/>
          <p14:tracePt t="30341" x="1978025" y="4792663"/>
          <p14:tracePt t="30351" x="1952625" y="4792663"/>
          <p14:tracePt t="30462" x="1939925" y="4779963"/>
          <p14:tracePt t="30542" x="1939925" y="4768850"/>
          <p14:tracePt t="30598" x="1939925" y="4756150"/>
          <p14:tracePt t="30773" x="1939925" y="4743450"/>
          <p14:tracePt t="31053" x="1952625" y="4743450"/>
          <p14:tracePt t="31262" x="1965325" y="4743450"/>
          <p14:tracePt t="31269" x="1978025" y="4743450"/>
          <p14:tracePt t="31277" x="1990725" y="4730750"/>
          <p14:tracePt t="31287" x="2003425" y="4730750"/>
          <p14:tracePt t="31293" x="2014538" y="4730750"/>
          <p14:tracePt t="31301" x="2039938" y="4730750"/>
          <p14:tracePt t="31319" x="2052638" y="4730750"/>
          <p14:tracePt t="31326" x="2078038" y="4730750"/>
          <p14:tracePt t="31341" x="2090738" y="4730750"/>
          <p14:tracePt t="31352" x="2090738" y="4718050"/>
          <p14:tracePt t="31725" x="2103438" y="4705350"/>
          <p14:tracePt t="31966" x="2103438" y="4718050"/>
          <p14:tracePt t="31974" x="2103438" y="4756150"/>
          <p14:tracePt t="31985" x="2103438" y="4779963"/>
          <p14:tracePt t="31990" x="2090738" y="4818063"/>
          <p14:tracePt t="31999" x="2090738" y="4856163"/>
          <p14:tracePt t="32006" x="2078038" y="4892675"/>
          <p14:tracePt t="32014" x="2078038" y="4918075"/>
          <p14:tracePt t="32021" x="2065338" y="4956175"/>
          <p14:tracePt t="32032" x="2052638" y="4992688"/>
          <p14:tracePt t="32037" x="2039938" y="5043488"/>
          <p14:tracePt t="32045" x="2039938" y="5068888"/>
          <p14:tracePt t="32054" x="2014538" y="5130800"/>
          <p14:tracePt t="32061" x="2014538" y="5168900"/>
          <p14:tracePt t="32069" x="2014538" y="5205413"/>
          <p14:tracePt t="32077" x="2003425" y="5268913"/>
          <p14:tracePt t="32093" x="1990725" y="5294313"/>
          <p14:tracePt t="32101" x="1990725" y="5305425"/>
          <p14:tracePt t="33150" x="1990725" y="5281613"/>
          <p14:tracePt t="33158" x="1990725" y="5268913"/>
          <p14:tracePt t="33254" x="1990725" y="5256213"/>
          <p14:tracePt t="33278" x="1990725" y="5243513"/>
          <p14:tracePt t="33317" x="1990725" y="5230813"/>
          <p14:tracePt t="33325" x="2003425" y="5230813"/>
          <p14:tracePt t="33350" x="2003425" y="5218113"/>
          <p14:tracePt t="33389" x="2014538" y="5205413"/>
          <p14:tracePt t="33397" x="2014538" y="5194300"/>
          <p14:tracePt t="33437" x="2014538" y="5181600"/>
          <p14:tracePt t="33446" x="2014538" y="5156200"/>
          <p14:tracePt t="33493" x="2014538" y="5143500"/>
          <p14:tracePt t="33502" x="2014538" y="5130800"/>
          <p14:tracePt t="33509" x="2027238" y="5118100"/>
          <p14:tracePt t="33526" x="2027238" y="5105400"/>
          <p14:tracePt t="33534" x="2027238" y="5081588"/>
          <p14:tracePt t="33557" x="2027238" y="5068888"/>
          <p14:tracePt t="33568" x="2027238" y="5056188"/>
          <p14:tracePt t="33585" x="2027238" y="5043488"/>
          <p14:tracePt t="33601" x="2027238" y="5030788"/>
          <p14:tracePt t="33605" x="2027238" y="5018088"/>
          <p14:tracePt t="33618" x="2027238" y="5005388"/>
          <p14:tracePt t="33637" x="2027238" y="4992688"/>
          <p14:tracePt t="33646" x="2027238" y="4981575"/>
          <p14:tracePt t="33661" x="2027238" y="4968875"/>
          <p14:tracePt t="33669" x="2027238" y="4956175"/>
          <p14:tracePt t="33677" x="2027238" y="4943475"/>
          <p14:tracePt t="33685" x="2027238" y="4930775"/>
          <p14:tracePt t="33693" x="2027238" y="4918075"/>
          <p14:tracePt t="33709" x="2027238" y="4905375"/>
          <p14:tracePt t="33725" x="2027238" y="4892675"/>
          <p14:tracePt t="33734" x="2027238" y="4879975"/>
          <p14:tracePt t="33741" x="2027238" y="4868863"/>
          <p14:tracePt t="33751" x="2027238" y="4856163"/>
          <p14:tracePt t="33757" x="2014538" y="4843463"/>
          <p14:tracePt t="33766" x="2014538" y="4818063"/>
          <p14:tracePt t="33782" x="2003425" y="4768850"/>
          <p14:tracePt t="33800" x="2003425" y="4756150"/>
          <p14:tracePt t="33805" x="1990725" y="4756150"/>
          <p14:tracePt t="33820" x="1990725" y="4743450"/>
          <p14:tracePt t="33861" x="1990725" y="4730750"/>
          <p14:tracePt t="33869" x="1990725" y="4718050"/>
          <p14:tracePt t="33882" x="1978025" y="4692650"/>
          <p14:tracePt t="33908" x="1978025" y="4679950"/>
          <p14:tracePt t="34150" x="1978025" y="4667250"/>
          <p14:tracePt t="34302" x="1978025" y="4679950"/>
          <p14:tracePt t="34318" x="1978025" y="4705350"/>
          <p14:tracePt t="34326" x="1978025" y="4730750"/>
          <p14:tracePt t="34334" x="1978025" y="4743450"/>
          <p14:tracePt t="34343" x="1978025" y="4756150"/>
          <p14:tracePt t="34353" x="1978025" y="4779963"/>
          <p14:tracePt t="34357" x="1978025" y="4805363"/>
          <p14:tracePt t="34368" x="1978025" y="4843463"/>
          <p14:tracePt t="34374" x="1978025" y="4856163"/>
          <p14:tracePt t="34385" x="1978025" y="4868863"/>
          <p14:tracePt t="34390" x="1978025" y="4905375"/>
          <p14:tracePt t="34401" x="1990725" y="4943475"/>
          <p14:tracePt t="34406" x="1990725" y="4956175"/>
          <p14:tracePt t="34418" x="1990725" y="4992688"/>
          <p14:tracePt t="34421" x="2003425" y="5018088"/>
          <p14:tracePt t="34434" x="2003425" y="5056188"/>
          <p14:tracePt t="34437" x="2014538" y="5081588"/>
          <p14:tracePt t="34450" x="2027238" y="5118100"/>
          <p14:tracePt t="34453" x="2039938" y="5156200"/>
          <p14:tracePt t="34461" x="2039938" y="5194300"/>
          <p14:tracePt t="34469" x="2078038" y="5256213"/>
          <p14:tracePt t="34478" x="2078038" y="5268913"/>
          <p14:tracePt t="34485" x="2078038" y="5281613"/>
          <p14:tracePt t="34501" x="2078038" y="5305425"/>
          <p14:tracePt t="34598" x="2078038" y="5318125"/>
          <p14:tracePt t="35614" x="2078038" y="5294313"/>
          <p14:tracePt t="35630" x="2078038" y="5281613"/>
          <p14:tracePt t="35654" x="2103438" y="5268913"/>
          <p14:tracePt t="35661" x="2127250" y="5230813"/>
          <p14:tracePt t="35670" x="2139950" y="5230813"/>
          <p14:tracePt t="35677" x="2190750" y="5194300"/>
          <p14:tracePt t="35685" x="2228850" y="5168900"/>
          <p14:tracePt t="35693" x="2290763" y="5105400"/>
          <p14:tracePt t="35701" x="2339975" y="5068888"/>
          <p14:tracePt t="35709" x="2378075" y="5043488"/>
          <p14:tracePt t="35717" x="2441575" y="5018088"/>
          <p14:tracePt t="35725" x="2490788" y="4992688"/>
          <p14:tracePt t="35733" x="2541588" y="4956175"/>
          <p14:tracePt t="35741" x="2603500" y="4930775"/>
          <p14:tracePt t="35750" x="2667000" y="4905375"/>
          <p14:tracePt t="35757" x="2690813" y="4879975"/>
          <p14:tracePt t="35766" x="2778125" y="4830763"/>
          <p14:tracePt t="35773" x="2803525" y="4805363"/>
          <p14:tracePt t="35782" x="2828925" y="4792663"/>
          <p14:tracePt t="35789" x="2903538" y="4743450"/>
          <p14:tracePt t="35799" x="2979738" y="4692650"/>
          <p14:tracePt t="35805" x="3079750" y="4618038"/>
          <p14:tracePt t="35816" x="3167063" y="4530725"/>
          <p14:tracePt t="35821" x="3241675" y="4492625"/>
          <p14:tracePt t="35832" x="3341688" y="4405313"/>
          <p14:tracePt t="35837" x="3417888" y="4354513"/>
          <p14:tracePt t="35845" x="3505200" y="4305300"/>
          <p14:tracePt t="35854" x="3605213" y="4254500"/>
          <p14:tracePt t="35861" x="3692525" y="4205288"/>
          <p14:tracePt t="35869" x="3767138" y="4154488"/>
          <p14:tracePt t="35877" x="3843338" y="4105275"/>
          <p14:tracePt t="35885" x="3956050" y="4041775"/>
          <p14:tracePt t="35894" x="4005263" y="4017963"/>
          <p14:tracePt t="35901" x="4068763" y="3967163"/>
          <p14:tracePt t="35909" x="4143375" y="3954463"/>
          <p14:tracePt t="35917" x="4168775" y="3916363"/>
          <p14:tracePt t="35925" x="4205288" y="3892550"/>
          <p14:tracePt t="35933" x="4268788" y="3854450"/>
          <p14:tracePt t="35941" x="4294188" y="3841750"/>
          <p14:tracePt t="35949" x="4343400" y="3803650"/>
          <p14:tracePt t="35957" x="4368800" y="3792538"/>
          <p14:tracePt t="35965" x="4394200" y="3779838"/>
          <p14:tracePt t="35973" x="4430713" y="3741738"/>
          <p14:tracePt t="35982" x="4456113" y="3741738"/>
          <p14:tracePt t="35989" x="4481513" y="3703638"/>
          <p14:tracePt t="35999" x="4518025" y="3692525"/>
          <p14:tracePt t="36005" x="4556125" y="3654425"/>
          <p14:tracePt t="36015" x="4568825" y="3654425"/>
          <p14:tracePt t="36020" x="4606925" y="3629025"/>
          <p14:tracePt t="36032" x="4630738" y="3616325"/>
          <p14:tracePt t="36036" x="4656138" y="3590925"/>
          <p14:tracePt t="36044" x="4706938" y="3567113"/>
          <p14:tracePt t="36052" x="4719638" y="3541713"/>
          <p14:tracePt t="36060" x="4756150" y="3503613"/>
          <p14:tracePt t="36069" x="4819650" y="3467100"/>
          <p14:tracePt t="36076" x="4856163" y="3429000"/>
          <p14:tracePt t="36085" x="4945063" y="3367088"/>
          <p14:tracePt t="36092" x="5006975" y="3303588"/>
          <p14:tracePt t="36100" x="5057775" y="3267075"/>
          <p14:tracePt t="36108" x="5106988" y="3216275"/>
          <p14:tracePt t="36116" x="5181600" y="3154363"/>
          <p14:tracePt t="36125" x="5257800" y="3090863"/>
          <p14:tracePt t="36133" x="5319713" y="3041650"/>
          <p14:tracePt t="36141" x="5383213" y="2990850"/>
          <p14:tracePt t="36149" x="5419725" y="2941638"/>
          <p14:tracePt t="36157" x="5470525" y="2916238"/>
          <p14:tracePt t="36166" x="5483225" y="2890838"/>
          <p14:tracePt t="36173" x="5532438" y="2865438"/>
          <p14:tracePt t="36182" x="5557838" y="2840038"/>
          <p14:tracePt t="36189" x="5583238" y="2828925"/>
          <p14:tracePt t="36198" x="5595938" y="2816225"/>
          <p14:tracePt t="36204" x="5632450" y="2778125"/>
          <p14:tracePt t="36215" x="5657850" y="2752725"/>
          <p14:tracePt t="36221" x="5683250" y="2728913"/>
          <p14:tracePt t="36232" x="5708650" y="2678113"/>
          <p14:tracePt t="36238" x="5732463" y="2652713"/>
          <p14:tracePt t="36245" x="5770563" y="2627313"/>
          <p14:tracePt t="36253" x="5783263" y="2603500"/>
          <p14:tracePt t="36261" x="5808663" y="2578100"/>
          <p14:tracePt t="36269" x="5821363" y="2565400"/>
          <p14:tracePt t="36277" x="5832475" y="2540000"/>
          <p14:tracePt t="36285" x="5857875" y="2527300"/>
          <p14:tracePt t="36293" x="5870575" y="2516188"/>
          <p14:tracePt t="36301" x="5883275" y="2503488"/>
          <p14:tracePt t="36310" x="5908675" y="2478088"/>
          <p14:tracePt t="36325" x="5921375" y="2452688"/>
          <p14:tracePt t="36333" x="5932488" y="2427288"/>
          <p14:tracePt t="36341" x="5945188" y="2390775"/>
          <p14:tracePt t="36357" x="5957888" y="2365375"/>
          <p14:tracePt t="36366" x="5970588" y="2365375"/>
          <p14:tracePt t="36373" x="5970588" y="2339975"/>
          <p14:tracePt t="36382" x="5983288" y="2339975"/>
          <p14:tracePt t="36389" x="5995988" y="2327275"/>
          <p14:tracePt t="36405" x="6008688" y="2314575"/>
          <p14:tracePt t="36437" x="6008688" y="2290763"/>
          <p14:tracePt t="36446" x="6021388" y="2290763"/>
          <p14:tracePt t="36454" x="6034088" y="2278063"/>
          <p14:tracePt t="36462" x="6045200" y="2265363"/>
          <p14:tracePt t="36477" x="6057900" y="2265363"/>
          <p14:tracePt t="36485" x="6070600" y="2265363"/>
          <p14:tracePt t="36493" x="6083300" y="2252663"/>
          <p14:tracePt t="36509" x="6096000" y="2252663"/>
          <p14:tracePt t="36525" x="6096000" y="2239963"/>
          <p14:tracePt t="36534" x="6108700" y="2239963"/>
          <p14:tracePt t="36982" x="6121400" y="2239963"/>
          <p14:tracePt t="37054" x="6121400" y="2252663"/>
          <p14:tracePt t="38784" x="6108700" y="2252663"/>
          <p14:tracePt t="38790" x="6096000" y="2252663"/>
          <p14:tracePt t="38801" x="6096000" y="2265363"/>
          <p14:tracePt t="38805" x="6070600" y="2278063"/>
          <p14:tracePt t="38821" x="6057900" y="2278063"/>
          <p14:tracePt t="38837" x="6034088" y="2290763"/>
          <p14:tracePt t="38853" x="6021388" y="2290763"/>
          <p14:tracePt t="38862" x="5983288" y="2314575"/>
          <p14:tracePt t="38869" x="5945188" y="2327275"/>
          <p14:tracePt t="38877" x="5883275" y="2365375"/>
          <p14:tracePt t="38887" x="5808663" y="2403475"/>
          <p14:tracePt t="38895" x="5732463" y="2452688"/>
          <p14:tracePt t="38901" x="5657850" y="2516188"/>
          <p14:tracePt t="38909" x="5557838" y="2590800"/>
          <p14:tracePt t="38917" x="5457825" y="2665413"/>
          <p14:tracePt t="38925" x="5370513" y="2728913"/>
          <p14:tracePt t="38934" x="5257800" y="2816225"/>
          <p14:tracePt t="38943" x="5170488" y="2903538"/>
          <p14:tracePt t="38950" x="5094288" y="2990850"/>
          <p14:tracePt t="38958" x="4994275" y="3054350"/>
          <p14:tracePt t="38966" x="4906963" y="3165475"/>
          <p14:tracePt t="38973" x="4806950" y="3254375"/>
          <p14:tracePt t="38982" x="4706938" y="3378200"/>
          <p14:tracePt t="38989" x="4619625" y="3490913"/>
          <p14:tracePt t="38999" x="4530725" y="3629025"/>
          <p14:tracePt t="39005" x="4430713" y="3741738"/>
          <p14:tracePt t="39015" x="4356100" y="3867150"/>
          <p14:tracePt t="39021" x="4281488" y="3954463"/>
          <p14:tracePt t="39032" x="4217988" y="4029075"/>
          <p14:tracePt t="39037" x="4168775" y="4105275"/>
          <p14:tracePt t="39045" x="4130675" y="4167188"/>
          <p14:tracePt t="39054" x="4092575" y="4205288"/>
          <p14:tracePt t="39061" x="4068763" y="4267200"/>
          <p14:tracePt t="39069" x="4017963" y="4318000"/>
          <p14:tracePt t="39077" x="3968750" y="4392613"/>
          <p14:tracePt t="39085" x="3956050" y="4443413"/>
          <p14:tracePt t="39093" x="3905250" y="4518025"/>
          <p14:tracePt t="39101" x="3843338" y="4567238"/>
          <p14:tracePt t="39109" x="3792538" y="4643438"/>
          <p14:tracePt t="39117" x="3743325" y="4718050"/>
          <p14:tracePt t="39125" x="3692525" y="4779963"/>
          <p14:tracePt t="39133" x="3643313" y="4843463"/>
          <p14:tracePt t="39141" x="3605213" y="4879975"/>
          <p14:tracePt t="39149" x="3605213" y="4892675"/>
          <p14:tracePt t="39166" x="3567113" y="4905375"/>
          <p14:tracePt t="39173" x="3554413" y="4930775"/>
          <p14:tracePt t="39182" x="3541713" y="4930775"/>
          <p14:tracePt t="39189" x="3530600" y="4943475"/>
          <p14:tracePt t="39199" x="3517900" y="4943475"/>
          <p14:tracePt t="39216" x="3479800" y="4981575"/>
          <p14:tracePt t="39221" x="3467100" y="4981575"/>
          <p14:tracePt t="39232" x="3441700" y="4992688"/>
          <p14:tracePt t="39237" x="3405188" y="5005388"/>
          <p14:tracePt t="39248" x="3392488" y="5018088"/>
          <p14:tracePt t="39253" x="3367088" y="5030788"/>
          <p14:tracePt t="39261" x="3341688" y="5030788"/>
          <p14:tracePt t="39269" x="3317875" y="5043488"/>
          <p14:tracePt t="39277" x="3292475" y="5043488"/>
          <p14:tracePt t="39285" x="3267075" y="5056188"/>
          <p14:tracePt t="39293" x="3241675" y="5056188"/>
          <p14:tracePt t="39301" x="3216275" y="5068888"/>
          <p14:tracePt t="39309" x="3179763" y="5068888"/>
          <p14:tracePt t="39317" x="3141663" y="5068888"/>
          <p14:tracePt t="39325" x="3092450" y="5068888"/>
          <p14:tracePt t="39333" x="3067050" y="5081588"/>
          <p14:tracePt t="39341" x="3016250" y="5081588"/>
          <p14:tracePt t="39349" x="2979738" y="5081588"/>
          <p14:tracePt t="39357" x="2954338" y="5081588"/>
          <p14:tracePt t="39365" x="2928938" y="5081588"/>
          <p14:tracePt t="39373" x="2903538" y="5081588"/>
          <p14:tracePt t="39382" x="2890838" y="5081588"/>
          <p14:tracePt t="39389" x="2867025" y="5081588"/>
          <p14:tracePt t="39399" x="2841625" y="5068888"/>
          <p14:tracePt t="39453" x="2816225" y="5056188"/>
          <p14:tracePt t="39461" x="2803525" y="5043488"/>
          <p14:tracePt t="39469" x="2790825" y="5043488"/>
          <p14:tracePt t="39509" x="2790825" y="5030788"/>
          <p14:tracePt t="39655" x="2790825" y="5018088"/>
          <p14:tracePt t="40070" x="2778125" y="5018088"/>
          <p14:tracePt t="40094" x="2778125" y="5005388"/>
          <p14:tracePt t="40109" x="2767013" y="5005388"/>
          <p14:tracePt t="40350" x="2767013" y="4992688"/>
          <p14:tracePt t="40813" x="2767013" y="4981575"/>
          <p14:tracePt t="40821" x="2778125" y="4968875"/>
          <p14:tracePt t="40829" x="2790825" y="4956175"/>
          <p14:tracePt t="40837" x="2803525" y="4956175"/>
          <p14:tracePt t="40848" x="2841625" y="4956175"/>
          <p14:tracePt t="40853" x="2879725" y="4956175"/>
          <p14:tracePt t="40861" x="2941638" y="4956175"/>
          <p14:tracePt t="40869" x="2979738" y="4956175"/>
          <p14:tracePt t="40877" x="3028950" y="4956175"/>
          <p14:tracePt t="40885" x="3067050" y="4956175"/>
          <p14:tracePt t="40893" x="3103563" y="4956175"/>
          <p14:tracePt t="40901" x="3116263" y="4956175"/>
          <p14:tracePt t="40909" x="3128963" y="4956175"/>
          <p14:tracePt t="40941" x="3141663" y="4956175"/>
          <p14:tracePt t="40965" x="3167063" y="4956175"/>
          <p14:tracePt t="40974" x="3179763" y="4956175"/>
          <p14:tracePt t="40982" x="3205163" y="4943475"/>
          <p14:tracePt t="40998" x="3216275" y="4943475"/>
          <p14:tracePt t="41125" x="3216275" y="4930775"/>
          <p14:tracePt t="41149" x="3228975" y="4918075"/>
          <p14:tracePt t="41341" x="3216275" y="4918075"/>
          <p14:tracePt t="41357" x="3192463" y="4930775"/>
          <p14:tracePt t="41366" x="3179763" y="4930775"/>
          <p14:tracePt t="41374" x="3154363" y="4968875"/>
          <p14:tracePt t="41386" x="3128963" y="4981575"/>
          <p14:tracePt t="41389" x="3116263" y="4992688"/>
          <p14:tracePt t="41399" x="3092450" y="5018088"/>
          <p14:tracePt t="41405" x="3054350" y="5043488"/>
          <p14:tracePt t="41415" x="3041650" y="5068888"/>
          <p14:tracePt t="41421" x="3016250" y="5092700"/>
          <p14:tracePt t="41432" x="3016250" y="5130800"/>
          <p14:tracePt t="41437" x="2979738" y="5168900"/>
          <p14:tracePt t="41448" x="2967038" y="5218113"/>
          <p14:tracePt t="41453" x="2954338" y="5268913"/>
          <p14:tracePt t="41461" x="2928938" y="5330825"/>
          <p14:tracePt t="41469" x="2903538" y="5368925"/>
          <p14:tracePt t="41477" x="2879725" y="5418138"/>
          <p14:tracePt t="41485" x="2867025" y="5430838"/>
          <p14:tracePt t="41509" x="2854325" y="5443538"/>
          <p14:tracePt t="41605" x="2841625" y="5468938"/>
          <p14:tracePt t="41621" x="2841625" y="5481638"/>
          <p14:tracePt t="41653" x="2841625" y="5494338"/>
          <p14:tracePt t="42558" x="2841625" y="5481638"/>
          <p14:tracePt t="42565" x="2879725" y="5481638"/>
          <p14:tracePt t="42573" x="2941638" y="5481638"/>
          <p14:tracePt t="42584" x="3067050" y="5481638"/>
          <p14:tracePt t="42590" x="3192463" y="5481638"/>
          <p14:tracePt t="42601" x="3367088" y="5481638"/>
          <p14:tracePt t="42606" x="3530600" y="5481638"/>
          <p14:tracePt t="42617" x="3879850" y="5481638"/>
          <p14:tracePt t="42621" x="4017963" y="5481638"/>
          <p14:tracePt t="42634" x="4130675" y="5481638"/>
          <p14:tracePt t="42637" x="4230688" y="5481638"/>
          <p14:tracePt t="42648" x="4318000" y="5481638"/>
          <p14:tracePt t="42653" x="4343400" y="5481638"/>
          <p14:tracePt t="42660" x="4356100" y="5481638"/>
          <p14:tracePt t="42717" x="4343400" y="5481638"/>
          <p14:tracePt t="42781" x="4330700" y="5481638"/>
          <p14:tracePt t="42797" x="4305300" y="5481638"/>
          <p14:tracePt t="42814" x="4294188" y="5481638"/>
          <p14:tracePt t="42836" x="4281488" y="5481638"/>
          <p14:tracePt t="42989" x="4268788" y="5481638"/>
          <p14:tracePt t="43041" x="4268788" y="5468938"/>
          <p14:tracePt t="43078" x="4268788" y="5456238"/>
          <p14:tracePt t="43566" x="4268788" y="5443538"/>
          <p14:tracePt t="43582" x="4268788" y="5430838"/>
          <p14:tracePt t="43589" x="4268788" y="5418138"/>
          <p14:tracePt t="43597" x="4268788" y="5407025"/>
          <p14:tracePt t="43630" x="4268788" y="5394325"/>
          <p14:tracePt t="43646" x="4268788" y="5368925"/>
          <p14:tracePt t="43662" x="4268788" y="5356225"/>
          <p14:tracePt t="43670" x="4268788" y="5330825"/>
          <p14:tracePt t="43678" x="4268788" y="5305425"/>
          <p14:tracePt t="43688" x="4268788" y="5281613"/>
          <p14:tracePt t="43694" x="4268788" y="5243513"/>
          <p14:tracePt t="43701" x="4268788" y="5230813"/>
          <p14:tracePt t="43710" x="4268788" y="5181600"/>
          <p14:tracePt t="43717" x="4268788" y="5143500"/>
          <p14:tracePt t="43726" x="4268788" y="5130800"/>
          <p14:tracePt t="43733" x="4268788" y="5092700"/>
          <p14:tracePt t="43741" x="4268788" y="5056188"/>
          <p14:tracePt t="43749" x="4268788" y="5018088"/>
          <p14:tracePt t="43757" x="4268788" y="4992688"/>
          <p14:tracePt t="43766" x="4268788" y="4956175"/>
          <p14:tracePt t="43773" x="4268788" y="4943475"/>
          <p14:tracePt t="43782" x="4268788" y="4905375"/>
          <p14:tracePt t="43789" x="4268788" y="4879975"/>
          <p14:tracePt t="43799" x="4268788" y="4868863"/>
          <p14:tracePt t="43805" x="4268788" y="4856163"/>
          <p14:tracePt t="43815" x="4268788" y="4843463"/>
          <p14:tracePt t="43822" x="4268788" y="4830763"/>
          <p14:tracePt t="43845" x="4268788" y="4818063"/>
          <p14:tracePt t="43869" x="4268788" y="4805363"/>
          <p14:tracePt t="43901" x="4268788" y="4792663"/>
          <p14:tracePt t="43909" x="4281488" y="4779963"/>
          <p14:tracePt t="43957" x="4281488" y="4768850"/>
          <p14:tracePt t="43989" x="4281488" y="4756150"/>
          <p14:tracePt t="44005" x="4305300" y="4756150"/>
          <p14:tracePt t="44030" x="4318000" y="4756150"/>
          <p14:tracePt t="44118" x="4330700" y="4743450"/>
          <p14:tracePt t="44278" x="4318000" y="4743450"/>
          <p14:tracePt t="44286" x="4318000" y="4768850"/>
          <p14:tracePt t="44296" x="4318000" y="4843463"/>
          <p14:tracePt t="44302" x="4318000" y="4918075"/>
          <p14:tracePt t="44310" x="4318000" y="5043488"/>
          <p14:tracePt t="44318" x="4318000" y="5143500"/>
          <p14:tracePt t="44326" x="4318000" y="5243513"/>
          <p14:tracePt t="44336" x="4318000" y="5343525"/>
          <p14:tracePt t="44341" x="4318000" y="5407025"/>
          <p14:tracePt t="44352" x="4318000" y="5481638"/>
          <p14:tracePt t="44357" x="4318000" y="5518150"/>
          <p14:tracePt t="44366" x="4318000" y="5556250"/>
          <p14:tracePt t="44373" x="4318000" y="5568950"/>
          <p14:tracePt t="44383" x="4318000" y="5581650"/>
          <p14:tracePt t="44389" x="4318000" y="5594350"/>
          <p14:tracePt t="44725" x="4318000" y="5581650"/>
          <p14:tracePt t="45118" x="4318000" y="5568950"/>
          <p14:tracePt t="45166" x="4318000" y="5556250"/>
          <p14:tracePt t="45182" x="4330700" y="5530850"/>
          <p14:tracePt t="45214" x="4343400" y="5518150"/>
          <p14:tracePt t="45222" x="4343400" y="5507038"/>
          <p14:tracePt t="45238" x="4343400" y="5494338"/>
          <p14:tracePt t="45247" x="4343400" y="5481638"/>
          <p14:tracePt t="45256" x="4356100" y="5456238"/>
          <p14:tracePt t="45277" x="4356100" y="5443538"/>
          <p14:tracePt t="45630" x="4368800" y="5430838"/>
          <p14:tracePt t="45638" x="4368800" y="5407025"/>
          <p14:tracePt t="45670" x="4381500" y="5407025"/>
          <p14:tracePt t="45678" x="4381500" y="5394325"/>
          <p14:tracePt t="45687" x="4381500" y="5381625"/>
          <p14:tracePt t="45733" x="4381500" y="5368925"/>
          <p14:tracePt t="45790" x="4381500" y="5343525"/>
          <p14:tracePt t="45822" x="4394200" y="5330825"/>
          <p14:tracePt t="45831" x="4394200" y="5318125"/>
          <p14:tracePt t="45843" x="4406900" y="5305425"/>
          <p14:tracePt t="45847" x="4406900" y="5294313"/>
          <p14:tracePt t="45869" x="4406900" y="5268913"/>
          <p14:tracePt t="45881" x="4418013" y="5268913"/>
          <p14:tracePt t="46278" x="4456113" y="5256213"/>
          <p14:tracePt t="46285" x="4568825" y="5243513"/>
          <p14:tracePt t="46299" x="4756150" y="5205413"/>
          <p14:tracePt t="46302" x="5119688" y="5143500"/>
          <p14:tracePt t="46318" x="6070600" y="4868863"/>
          <p14:tracePt t="46326" x="6521450" y="4718050"/>
          <p14:tracePt t="46333" x="7059613" y="4592638"/>
          <p14:tracePt t="46341" x="7535863" y="4418013"/>
          <p14:tracePt t="46349" x="7835900" y="4141788"/>
          <p14:tracePt t="46357" x="8235950" y="3841750"/>
          <p14:tracePt t="46365" x="8599488" y="3654425"/>
          <p14:tracePt t="46373" x="8975725" y="3441700"/>
          <p14:tracePt t="46382" x="9212263" y="3290888"/>
          <p14:tracePt t="46389" x="9513888" y="3090863"/>
          <p14:tracePt t="46398" x="9726613" y="2928938"/>
          <p14:tracePt t="46405" x="9875838" y="2816225"/>
          <p14:tracePt t="46415" x="9963150" y="2716213"/>
          <p14:tracePt t="46421" x="10013950" y="2652713"/>
          <p14:tracePt t="46431" x="10013950" y="2627313"/>
          <p14:tracePt t="46453" x="10013950" y="2616200"/>
          <p14:tracePt t="46461" x="10013950" y="2590800"/>
          <p14:tracePt t="46469" x="10013950" y="2578100"/>
          <p14:tracePt t="46478" x="9975850" y="2565400"/>
          <p14:tracePt t="46485" x="9939338" y="2565400"/>
          <p14:tracePt t="46493" x="9913938" y="2552700"/>
          <p14:tracePt t="46501" x="9913938" y="2540000"/>
          <p14:tracePt t="46509" x="9901238" y="2540000"/>
          <p14:tracePt t="46541" x="9888538" y="2540000"/>
          <p14:tracePt t="46549" x="9875838" y="2540000"/>
          <p14:tracePt t="46557" x="9875838" y="2527300"/>
          <p14:tracePt t="46566" x="9852025" y="2527300"/>
          <p14:tracePt t="46573" x="9826625" y="2516188"/>
          <p14:tracePt t="46583" x="9788525" y="2503488"/>
          <p14:tracePt t="46589" x="9713913" y="2478088"/>
          <p14:tracePt t="46600" x="9637713" y="2465388"/>
          <p14:tracePt t="46606" x="9501188" y="2439988"/>
          <p14:tracePt t="46617" x="9401175" y="2439988"/>
          <p14:tracePt t="46621" x="9275763" y="2439988"/>
          <p14:tracePt t="46633" x="9175750" y="2439988"/>
          <p14:tracePt t="46637" x="9063038" y="2439988"/>
          <p14:tracePt t="46649" x="8924925" y="2439988"/>
          <p14:tracePt t="46653" x="8774113" y="2427288"/>
          <p14:tracePt t="46662" x="8661400" y="2427288"/>
          <p14:tracePt t="46669" x="8524875" y="2427288"/>
          <p14:tracePt t="46677" x="8399463" y="2427288"/>
          <p14:tracePt t="46685" x="8261350" y="2427288"/>
          <p14:tracePt t="46693" x="8135938" y="2427288"/>
          <p14:tracePt t="46701" x="7999413" y="2427288"/>
          <p14:tracePt t="46709" x="7861300" y="2427288"/>
          <p14:tracePt t="46717" x="7748588" y="2427288"/>
          <p14:tracePt t="46726" x="7635875" y="2427288"/>
          <p14:tracePt t="46734" x="7535863" y="2427288"/>
          <p14:tracePt t="46741" x="7435850" y="2427288"/>
          <p14:tracePt t="46750" x="7348538" y="2427288"/>
          <p14:tracePt t="46757" x="7259638" y="2427288"/>
          <p14:tracePt t="46766" x="7197725" y="2427288"/>
          <p14:tracePt t="46773" x="7110413" y="2427288"/>
          <p14:tracePt t="46783" x="7059613" y="2414588"/>
          <p14:tracePt t="46789" x="7010400" y="2414588"/>
          <p14:tracePt t="46800" x="6946900" y="2403475"/>
          <p14:tracePt t="46805" x="6884988" y="2378075"/>
          <p14:tracePt t="46816" x="6834188" y="2365375"/>
          <p14:tracePt t="46821" x="6772275" y="2352675"/>
          <p14:tracePt t="46834" x="6708775" y="2339975"/>
          <p14:tracePt t="46837" x="6684963" y="2314575"/>
          <p14:tracePt t="46849" x="6659563" y="2314575"/>
          <p14:tracePt t="46853" x="6646863" y="2314575"/>
          <p14:tracePt t="46861" x="6634163" y="2303463"/>
          <p14:tracePt t="46869" x="6596063" y="2290763"/>
          <p14:tracePt t="46877" x="6584950" y="2290763"/>
          <p14:tracePt t="46887" x="6546850" y="2265363"/>
          <p14:tracePt t="46893" x="6508750" y="2265363"/>
          <p14:tracePt t="46901" x="6446838" y="2252663"/>
          <p14:tracePt t="46909" x="6408738" y="2239963"/>
          <p14:tracePt t="46917" x="6370638" y="2239963"/>
          <p14:tracePt t="46925" x="6359525" y="2239963"/>
          <p14:tracePt t="46933" x="6334125" y="2227263"/>
          <p14:tracePt t="46941" x="6308725" y="2227263"/>
          <p14:tracePt t="46950" x="6270625" y="2227263"/>
          <p14:tracePt t="46966" x="6259513" y="2227263"/>
          <p14:tracePt t="46973" x="6246813" y="2227263"/>
          <p14:tracePt t="47005" x="6234113" y="2227263"/>
          <p14:tracePt t="47014" x="6221413" y="2227263"/>
          <p14:tracePt t="47021" x="6208713" y="2227263"/>
          <p14:tracePt t="47033" x="6183313" y="2227263"/>
          <p14:tracePt t="47037" x="6146800" y="2239963"/>
          <p14:tracePt t="47048" x="6121400" y="2239963"/>
          <p14:tracePt t="47052" x="6096000" y="2239963"/>
          <p14:tracePt t="47060" x="6070600" y="2239963"/>
          <p14:tracePt t="47068" x="6070600" y="2252663"/>
          <p14:tracePt t="47237" x="6070600" y="2239963"/>
          <p14:tracePt t="47349" x="6083300" y="2239963"/>
          <p14:tracePt t="47357" x="6108700" y="2239963"/>
          <p14:tracePt t="47365" x="6170613" y="2239963"/>
          <p14:tracePt t="47373" x="6259513" y="2239963"/>
          <p14:tracePt t="47384" x="6346825" y="2239963"/>
          <p14:tracePt t="47389" x="6459538" y="2239963"/>
          <p14:tracePt t="47398" x="6572250" y="2239963"/>
          <p14:tracePt t="47405" x="6696075" y="2239963"/>
          <p14:tracePt t="47415" x="6846888" y="2239963"/>
          <p14:tracePt t="47421" x="6985000" y="2239963"/>
          <p14:tracePt t="47431" x="7134225" y="2239963"/>
          <p14:tracePt t="47437" x="7272338" y="2239963"/>
          <p14:tracePt t="47448" x="7410450" y="2239963"/>
          <p14:tracePt t="47453" x="7510463" y="2239963"/>
          <p14:tracePt t="47461" x="7572375" y="2239963"/>
          <p14:tracePt t="47469" x="7623175" y="2239963"/>
          <p14:tracePt t="47477" x="7648575" y="2239963"/>
          <p14:tracePt t="47550" x="7661275" y="2227263"/>
          <p14:tracePt t="48430" x="7635875" y="2227263"/>
          <p14:tracePt t="48438" x="7623175" y="2227263"/>
          <p14:tracePt t="48447" x="7597775" y="2239963"/>
          <p14:tracePt t="48458" x="7572375" y="2252663"/>
          <p14:tracePt t="48462" x="7535863" y="2278063"/>
          <p14:tracePt t="48472" x="7523163" y="2290763"/>
          <p14:tracePt t="48478" x="7485063" y="2303463"/>
          <p14:tracePt t="48485" x="7472363" y="2327275"/>
          <p14:tracePt t="48493" x="7459663" y="2327275"/>
          <p14:tracePt t="48501" x="7448550" y="2327275"/>
          <p14:tracePt t="48686" x="7459663" y="2314575"/>
          <p14:tracePt t="48837" x="7472363" y="2303463"/>
          <p14:tracePt t="49078" x="7459663" y="2303463"/>
          <p14:tracePt t="49086" x="7435850" y="2303463"/>
          <p14:tracePt t="49096" x="7385050" y="2303463"/>
          <p14:tracePt t="49101" x="7335838" y="2303463"/>
          <p14:tracePt t="49110" x="7235825" y="2314575"/>
          <p14:tracePt t="49118" x="7097713" y="2339975"/>
          <p14:tracePt t="49125" x="7010400" y="2352675"/>
          <p14:tracePt t="49133" x="6897688" y="2365375"/>
          <p14:tracePt t="49141" x="6772275" y="2378075"/>
          <p14:tracePt t="49149" x="6696075" y="2378075"/>
          <p14:tracePt t="49157" x="6572250" y="2378075"/>
          <p14:tracePt t="49165" x="6496050" y="2378075"/>
          <p14:tracePt t="49173" x="6408738" y="2378075"/>
          <p14:tracePt t="49182" x="6334125" y="2378075"/>
          <p14:tracePt t="49189" x="6283325" y="2378075"/>
          <p14:tracePt t="49198" x="6234113" y="2378075"/>
          <p14:tracePt t="49205" x="6208713" y="2378075"/>
          <p14:tracePt t="49630" x="6196013" y="2378075"/>
          <p14:tracePt t="50637" x="6221413" y="2378075"/>
          <p14:tracePt t="50651" x="6308725" y="2378075"/>
          <p14:tracePt t="50653" x="6370638" y="2378075"/>
          <p14:tracePt t="50666" x="6496050" y="2390775"/>
          <p14:tracePt t="50669" x="6608763" y="2403475"/>
          <p14:tracePt t="50677" x="6684963" y="2427288"/>
          <p14:tracePt t="50685" x="6734175" y="2439988"/>
          <p14:tracePt t="50693" x="6808788" y="2452688"/>
          <p14:tracePt t="50701" x="6897688" y="2478088"/>
          <p14:tracePt t="50709" x="6959600" y="2490788"/>
          <p14:tracePt t="50717" x="7010400" y="2503488"/>
          <p14:tracePt t="50725" x="7046913" y="2540000"/>
          <p14:tracePt t="50733" x="7072313" y="2540000"/>
          <p14:tracePt t="50741" x="7110413" y="2552700"/>
          <p14:tracePt t="50749" x="7134225" y="2565400"/>
          <p14:tracePt t="50757" x="7159625" y="2590800"/>
          <p14:tracePt t="50765" x="7223125" y="2616200"/>
          <p14:tracePt t="50773" x="7285038" y="2665413"/>
          <p14:tracePt t="50782" x="7372350" y="2716213"/>
          <p14:tracePt t="50789" x="7410450" y="2740025"/>
          <p14:tracePt t="50798" x="7485063" y="2803525"/>
          <p14:tracePt t="50805" x="7535863" y="2852738"/>
          <p14:tracePt t="50815" x="7548563" y="2852738"/>
          <p14:tracePt t="50821" x="7585075" y="2890838"/>
          <p14:tracePt t="50837" x="7597775" y="2903538"/>
          <p14:tracePt t="50885" x="7597775" y="2916238"/>
          <p14:tracePt t="50893" x="7610475" y="2941638"/>
          <p14:tracePt t="50901" x="7623175" y="2965450"/>
          <p14:tracePt t="50909" x="7623175" y="2978150"/>
          <p14:tracePt t="50917" x="7623175" y="3003550"/>
          <p14:tracePt t="50925" x="7635875" y="3003550"/>
          <p14:tracePt t="50933" x="7635875" y="3016250"/>
          <p14:tracePt t="51165" x="7648575" y="3003550"/>
          <p14:tracePt t="51238" x="7661275" y="3003550"/>
          <p14:tracePt t="51246" x="7697788" y="3003550"/>
          <p14:tracePt t="51255" x="7735888" y="3003550"/>
          <p14:tracePt t="51267" x="7773988" y="3003550"/>
          <p14:tracePt t="51269" x="7823200" y="3003550"/>
          <p14:tracePt t="51278" x="7861300" y="3003550"/>
          <p14:tracePt t="51285" x="7897813" y="3003550"/>
          <p14:tracePt t="51294" x="7923213" y="3003550"/>
          <p14:tracePt t="51310" x="7935913" y="3003550"/>
          <p14:tracePt t="51484" x="7948613" y="3016250"/>
          <p14:tracePt t="51492" x="7999413" y="3041650"/>
          <p14:tracePt t="51500" x="8023225" y="3054350"/>
          <p14:tracePt t="51516" x="8074025" y="3090863"/>
          <p14:tracePt t="51524" x="8099425" y="3090863"/>
          <p14:tracePt t="51532" x="8123238" y="3090863"/>
          <p14:tracePt t="51541" x="8148638" y="3090863"/>
          <p14:tracePt t="51548" x="8186738" y="3090863"/>
          <p14:tracePt t="51557" x="8235950" y="3090863"/>
          <p14:tracePt t="51565" x="8274050" y="3103563"/>
          <p14:tracePt t="51573" x="8312150" y="3103563"/>
          <p14:tracePt t="51581" x="8348663" y="3103563"/>
          <p14:tracePt t="51589" x="8374063" y="3116263"/>
          <p14:tracePt t="51598" x="8399463" y="3116263"/>
          <p14:tracePt t="51604" x="8424863" y="3116263"/>
          <p14:tracePt t="51621" x="8435975" y="3116263"/>
          <p14:tracePt t="52941" x="8448675" y="3103563"/>
          <p14:tracePt t="52966" x="8461375" y="3090863"/>
          <p14:tracePt t="52973" x="8486775" y="3090863"/>
          <p14:tracePt t="52983" x="8524875" y="3090863"/>
          <p14:tracePt t="52990" x="8561388" y="3090863"/>
          <p14:tracePt t="53001" x="8637588" y="3090863"/>
          <p14:tracePt t="53005" x="8712200" y="3090863"/>
          <p14:tracePt t="53016" x="8812213" y="3090863"/>
          <p14:tracePt t="53021" x="8912225" y="3090863"/>
          <p14:tracePt t="53033" x="9050338" y="3090863"/>
          <p14:tracePt t="53037" x="9188450" y="3090863"/>
          <p14:tracePt t="53050" x="9312275" y="3090863"/>
          <p14:tracePt t="53053" x="9450388" y="3090863"/>
          <p14:tracePt t="53066" x="9550400" y="3090863"/>
          <p14:tracePt t="53069" x="9637713" y="3090863"/>
          <p14:tracePt t="53077" x="9701213" y="3090863"/>
          <p14:tracePt t="53085" x="9750425" y="3090863"/>
          <p14:tracePt t="53093" x="9788525" y="3090863"/>
          <p14:tracePt t="53101" x="9813925" y="3090863"/>
          <p14:tracePt t="53109" x="9839325" y="3090863"/>
          <p14:tracePt t="53125" x="9852025" y="3090863"/>
          <p14:tracePt t="53133" x="9875838" y="3090863"/>
          <p14:tracePt t="53141" x="9888538" y="3090863"/>
          <p14:tracePt t="53149" x="9913938" y="3090863"/>
          <p14:tracePt t="53157" x="9952038" y="3090863"/>
          <p14:tracePt t="53166" x="9975850" y="3090863"/>
          <p14:tracePt t="53173" x="10013950" y="3090863"/>
          <p14:tracePt t="53183" x="10064750" y="3090863"/>
          <p14:tracePt t="53189" x="10139363" y="3090863"/>
          <p14:tracePt t="53199" x="10188575" y="3090863"/>
          <p14:tracePt t="53205" x="10264775" y="3090863"/>
          <p14:tracePt t="53216" x="10326688" y="3090863"/>
          <p14:tracePt t="53221" x="10352088" y="3090863"/>
          <p14:tracePt t="53233" x="10377488" y="3090863"/>
          <p14:tracePt t="53301" x="10364788" y="3090863"/>
          <p14:tracePt t="53382" x="10364788" y="3078163"/>
          <p14:tracePt t="53399" x="10352088" y="3078163"/>
          <p14:tracePt t="53765" x="10352088" y="3065463"/>
          <p14:tracePt t="54670" x="10339388" y="3041650"/>
          <p14:tracePt t="54686" x="10313988" y="3028950"/>
          <p14:tracePt t="54693" x="10288588" y="3028950"/>
          <p14:tracePt t="54701" x="10252075" y="3028950"/>
          <p14:tracePt t="54709" x="10213975" y="3028950"/>
          <p14:tracePt t="54717" x="10164763" y="3028950"/>
          <p14:tracePt t="54725" x="10139363" y="3028950"/>
          <p14:tracePt t="54733" x="10075863" y="3028950"/>
          <p14:tracePt t="54741" x="10001250" y="3028950"/>
          <p14:tracePt t="54749" x="9952038" y="3041650"/>
          <p14:tracePt t="54757" x="9888538" y="3041650"/>
          <p14:tracePt t="54767" x="9839325" y="3065463"/>
          <p14:tracePt t="54773" x="9763125" y="3078163"/>
          <p14:tracePt t="54784" x="9726613" y="3103563"/>
          <p14:tracePt t="54789" x="9688513" y="3116263"/>
          <p14:tracePt t="54798" x="9613900" y="3128963"/>
          <p14:tracePt t="54805" x="9563100" y="3141663"/>
          <p14:tracePt t="54815" x="9463088" y="3178175"/>
          <p14:tracePt t="54821" x="9413875" y="3190875"/>
          <p14:tracePt t="54831" x="9312275" y="3216275"/>
          <p14:tracePt t="54837" x="9237663" y="3241675"/>
          <p14:tracePt t="54848" x="9137650" y="3241675"/>
          <p14:tracePt t="54853" x="9063038" y="3254375"/>
          <p14:tracePt t="54864" x="9012238" y="3267075"/>
          <p14:tracePt t="54869" x="8937625" y="3278188"/>
          <p14:tracePt t="54877" x="8912225" y="3278188"/>
          <p14:tracePt t="54885" x="8899525" y="3290888"/>
          <p14:tracePt t="54893" x="8886825" y="3303588"/>
          <p14:tracePt t="54901" x="8874125" y="3303588"/>
          <p14:tracePt t="54941" x="8863013" y="3303588"/>
          <p14:tracePt t="54957" x="8850313" y="3316288"/>
          <p14:tracePt t="54965" x="8837613" y="3328988"/>
          <p14:tracePt t="54973" x="8824913" y="3328988"/>
          <p14:tracePt t="54981" x="8799513" y="3341688"/>
          <p14:tracePt t="54989" x="8763000" y="3341688"/>
          <p14:tracePt t="54998" x="8737600" y="3354388"/>
          <p14:tracePt t="55005" x="8699500" y="3367088"/>
          <p14:tracePt t="55015" x="8661400" y="3367088"/>
          <p14:tracePt t="55021" x="8650288" y="3378200"/>
          <p14:tracePt t="55031" x="8612188" y="3378200"/>
          <p14:tracePt t="55037" x="8586788" y="3390900"/>
          <p14:tracePt t="55047" x="8574088" y="3403600"/>
          <p14:tracePt t="55053" x="8548688" y="3403600"/>
          <p14:tracePt t="55065" x="8548688" y="3429000"/>
          <p14:tracePt t="55085" x="8537575" y="3441700"/>
          <p14:tracePt t="55093" x="8524875" y="3441700"/>
          <p14:tracePt t="55101" x="8486775" y="3467100"/>
          <p14:tracePt t="55109" x="8448675" y="3490913"/>
          <p14:tracePt t="55117" x="8386763" y="3529013"/>
          <p14:tracePt t="55125" x="8335963" y="3554413"/>
          <p14:tracePt t="55133" x="8324850" y="3579813"/>
          <p14:tracePt t="55141" x="8299450" y="3603625"/>
          <p14:tracePt t="55149" x="8248650" y="3629025"/>
          <p14:tracePt t="55157" x="8212138" y="3654425"/>
          <p14:tracePt t="55165" x="8148638" y="3703638"/>
          <p14:tracePt t="55173" x="8086725" y="3754438"/>
          <p14:tracePt t="55181" x="8061325" y="3767138"/>
          <p14:tracePt t="55189" x="8010525" y="3803650"/>
          <p14:tracePt t="55198" x="7986713" y="3829050"/>
          <p14:tracePt t="55205" x="7948613" y="3854450"/>
          <p14:tracePt t="55215" x="7948613" y="3867150"/>
          <p14:tracePt t="55269" x="7923213" y="3879850"/>
          <p14:tracePt t="55400" x="7910513" y="3879850"/>
          <p14:tracePt t="55433" x="7910513" y="3867150"/>
          <p14:tracePt t="55437" x="7910513" y="3854450"/>
          <p14:tracePt t="55449" x="7910513" y="3841750"/>
          <p14:tracePt t="55453" x="7910513" y="3829050"/>
          <p14:tracePt t="55466" x="7910513" y="3816350"/>
          <p14:tracePt t="55501" x="7910513" y="3803650"/>
          <p14:tracePt t="55509" x="7897813" y="3792538"/>
          <p14:tracePt t="55525" x="7897813" y="3779838"/>
          <p14:tracePt t="55533" x="7886700" y="3779838"/>
          <p14:tracePt t="55550" x="7874000" y="3767138"/>
          <p14:tracePt t="55567" x="7861300" y="3767138"/>
          <p14:tracePt t="55583" x="7835900" y="3741738"/>
          <p14:tracePt t="55589" x="7823200" y="3741738"/>
          <p14:tracePt t="55605" x="7797800" y="3729038"/>
          <p14:tracePt t="55617" x="7773988" y="3716338"/>
          <p14:tracePt t="55621" x="7761288" y="3716338"/>
          <p14:tracePt t="55632" x="7735888" y="3716338"/>
          <p14:tracePt t="55637" x="7710488" y="3692525"/>
          <p14:tracePt t="55650" x="7697788" y="3692525"/>
          <p14:tracePt t="55653" x="7685088" y="3692525"/>
          <p14:tracePt t="55666" x="7673975" y="3679825"/>
          <p14:tracePt t="55677" x="7648575" y="3667125"/>
          <p14:tracePt t="55685" x="7623175" y="3654425"/>
          <p14:tracePt t="55693" x="7610475" y="3641725"/>
          <p14:tracePt t="55701" x="7597775" y="3641725"/>
          <p14:tracePt t="55709" x="7585075" y="3616325"/>
          <p14:tracePt t="55733" x="7572375" y="3616325"/>
          <p14:tracePt t="55765" x="7572375" y="3603625"/>
          <p14:tracePt t="55805" x="7561263" y="3603625"/>
          <p14:tracePt t="55821" x="7561263" y="3590925"/>
          <p14:tracePt t="55837" x="7561263" y="3579813"/>
          <p14:tracePt t="55965" x="7561263" y="3567113"/>
          <p14:tracePt t="55989" x="7561263" y="3554413"/>
          <p14:tracePt t="56020" x="7561263" y="3541713"/>
          <p14:tracePt t="56037" x="7535863" y="3529013"/>
          <p14:tracePt t="56165" x="7535863" y="3516313"/>
          <p14:tracePt t="56182" x="7535863" y="3503613"/>
          <p14:tracePt t="56494" x="7523163" y="3503613"/>
          <p14:tracePt t="56574" x="7523163" y="3516313"/>
          <p14:tracePt t="56582" x="7523163" y="3529013"/>
          <p14:tracePt t="56598" x="7523163" y="3541713"/>
          <p14:tracePt t="56605" x="7510463" y="3541713"/>
          <p14:tracePt t="56701" x="7510463" y="3554413"/>
          <p14:tracePt t="56709" x="7510463" y="3567113"/>
          <p14:tracePt t="56717" x="7510463" y="3579813"/>
          <p14:tracePt t="56734" x="7510463" y="3590925"/>
          <p14:tracePt t="56741" x="7510463" y="3616325"/>
          <p14:tracePt t="56757" x="7510463" y="3629025"/>
          <p14:tracePt t="56768" x="7510463" y="3641725"/>
          <p14:tracePt t="56774" x="7510463" y="3654425"/>
          <p14:tracePt t="56784" x="7510463" y="3679825"/>
          <p14:tracePt t="56789" x="7510463" y="3703638"/>
          <p14:tracePt t="56800" x="7523163" y="3729038"/>
          <p14:tracePt t="56806" x="7523163" y="3741738"/>
          <p14:tracePt t="56818" x="7523163" y="3754438"/>
          <p14:tracePt t="56821" x="7535863" y="3792538"/>
          <p14:tracePt t="56833" x="7535863" y="3816350"/>
          <p14:tracePt t="56838" x="7535863" y="3829050"/>
          <p14:tracePt t="56850" x="7548563" y="3867150"/>
          <p14:tracePt t="56853" x="7561263" y="3892550"/>
          <p14:tracePt t="56867" x="7561263" y="3916363"/>
          <p14:tracePt t="56869" x="7572375" y="3967163"/>
          <p14:tracePt t="56882" x="7572375" y="4017963"/>
          <p14:tracePt t="56888" x="7585075" y="4054475"/>
          <p14:tracePt t="56894" x="7585075" y="4105275"/>
          <p14:tracePt t="56901" x="7597775" y="4154488"/>
          <p14:tracePt t="56910" x="7597775" y="4205288"/>
          <p14:tracePt t="56917" x="7597775" y="4230688"/>
          <p14:tracePt t="56925" x="7597775" y="4254500"/>
          <p14:tracePt t="56934" x="7597775" y="4267200"/>
          <p14:tracePt t="56949" x="7597775" y="4279900"/>
          <p14:tracePt t="56998" x="7610475" y="4292600"/>
          <p14:tracePt t="57158" x="7610475" y="4267200"/>
          <p14:tracePt t="57662" x="7610475" y="4254500"/>
          <p14:tracePt t="57709" x="7610475" y="4241800"/>
          <p14:tracePt t="58285" x="7610475" y="4230688"/>
          <p14:tracePt t="58325" x="7610475" y="4217988"/>
          <p14:tracePt t="58373" x="7610475" y="4205288"/>
          <p14:tracePt t="58462" x="7623175" y="4205288"/>
          <p14:tracePt t="58502" x="7623175" y="4192588"/>
          <p14:tracePt t="58574" x="7623175" y="4179888"/>
          <p14:tracePt t="58741" x="7623175" y="4167188"/>
          <p14:tracePt t="58750" x="7623175" y="4154488"/>
          <p14:tracePt t="58757" x="7623175" y="4141788"/>
          <p14:tracePt t="58766" x="7623175" y="4129088"/>
          <p14:tracePt t="58773" x="7623175" y="4105275"/>
          <p14:tracePt t="58781" x="7623175" y="4079875"/>
          <p14:tracePt t="58789" x="7623175" y="4029075"/>
          <p14:tracePt t="58798" x="7623175" y="4005263"/>
          <p14:tracePt t="58805" x="7635875" y="3967163"/>
          <p14:tracePt t="58815" x="7648575" y="3916363"/>
          <p14:tracePt t="58821" x="7673975" y="3854450"/>
          <p14:tracePt t="58832" x="7685088" y="3803650"/>
          <p14:tracePt t="58838" x="7697788" y="3703638"/>
          <p14:tracePt t="58848" x="7710488" y="3616325"/>
          <p14:tracePt t="58853" x="7710488" y="3567113"/>
          <p14:tracePt t="58865" x="7710488" y="3490913"/>
          <p14:tracePt t="58869" x="7710488" y="3441700"/>
          <p14:tracePt t="58877" x="7710488" y="3403600"/>
          <p14:tracePt t="58885" x="7710488" y="3378200"/>
          <p14:tracePt t="58893" x="7710488" y="3367088"/>
          <p14:tracePt t="58901" x="7710488" y="3341688"/>
          <p14:tracePt t="58909" x="7710488" y="3316288"/>
          <p14:tracePt t="58917" x="7710488" y="3290888"/>
          <p14:tracePt t="59033" x="7710488" y="3278188"/>
          <p14:tracePt t="59109" x="7710488" y="3254375"/>
          <p14:tracePt t="59117" x="7710488" y="3228975"/>
          <p14:tracePt t="59125" x="7673975" y="3190875"/>
          <p14:tracePt t="59133" x="7661275" y="3128963"/>
          <p14:tracePt t="59141" x="7623175" y="3078163"/>
          <p14:tracePt t="59157" x="7610475" y="3041650"/>
          <p14:tracePt t="59166" x="7597775" y="3041650"/>
          <p14:tracePt t="59405" x="7597775" y="3028950"/>
          <p14:tracePt t="59453" x="7610475" y="3016250"/>
          <p14:tracePt t="59485" x="7623175" y="3016250"/>
          <p14:tracePt t="59493" x="7635875" y="3003550"/>
          <p14:tracePt t="59501" x="7648575" y="3003550"/>
          <p14:tracePt t="59509" x="7673975" y="2990850"/>
          <p14:tracePt t="59517" x="7697788" y="2990850"/>
          <p14:tracePt t="59525" x="7723188" y="2990850"/>
          <p14:tracePt t="59533" x="7748588" y="2990850"/>
          <p14:tracePt t="59541" x="7773988" y="2978150"/>
          <p14:tracePt t="59549" x="7785100" y="2978150"/>
          <p14:tracePt t="59558" x="7797800" y="2978150"/>
          <p14:tracePt t="59566" x="7810500" y="2978150"/>
          <p14:tracePt t="59574" x="7835900" y="2978150"/>
          <p14:tracePt t="59582" x="7848600" y="2978150"/>
          <p14:tracePt t="59599" x="7874000" y="2978150"/>
          <p14:tracePt t="59621" x="7886700" y="2978150"/>
          <p14:tracePt t="59773" x="7897813" y="2978150"/>
          <p14:tracePt t="59966" x="7910513" y="2978150"/>
          <p14:tracePt t="59973" x="7923213" y="2978150"/>
          <p14:tracePt t="59983" x="7961313" y="2978150"/>
          <p14:tracePt t="59989" x="7999413" y="2978150"/>
          <p14:tracePt t="59999" x="8035925" y="2978150"/>
          <p14:tracePt t="60005" x="8086725" y="2978150"/>
          <p14:tracePt t="60017" x="8148638" y="2978150"/>
          <p14:tracePt t="60021" x="8235950" y="2978150"/>
          <p14:tracePt t="60033" x="8312150" y="2978150"/>
          <p14:tracePt t="60037" x="8386763" y="2978150"/>
          <p14:tracePt t="60049" x="8435975" y="2978150"/>
          <p14:tracePt t="60053" x="8474075" y="2978150"/>
          <p14:tracePt t="60066" x="8486775" y="2978150"/>
          <p14:tracePt t="60069" x="8512175" y="2978150"/>
          <p14:tracePt t="61958" x="8499475" y="2990850"/>
          <p14:tracePt t="61966" x="8474075" y="2990850"/>
          <p14:tracePt t="61974" x="8435975" y="3016250"/>
          <p14:tracePt t="61983" x="8412163" y="3041650"/>
          <p14:tracePt t="61989" x="8386763" y="3054350"/>
          <p14:tracePt t="62000" x="8348663" y="3065463"/>
          <p14:tracePt t="62005" x="8312150" y="3090863"/>
          <p14:tracePt t="62015" x="8274050" y="3128963"/>
          <p14:tracePt t="62021" x="8223250" y="3154363"/>
          <p14:tracePt t="62031" x="8148638" y="3190875"/>
          <p14:tracePt t="62037" x="8123238" y="3216275"/>
          <p14:tracePt t="62047" x="8074025" y="3241675"/>
          <p14:tracePt t="62053" x="8048625" y="3254375"/>
          <p14:tracePt t="62065" x="8010525" y="3278188"/>
          <p14:tracePt t="62070" x="7986713" y="3290888"/>
          <p14:tracePt t="62077" x="7961313" y="3316288"/>
          <p14:tracePt t="62085" x="7923213" y="3316288"/>
          <p14:tracePt t="62093" x="7886700" y="3354388"/>
          <p14:tracePt t="62101" x="7874000" y="3354388"/>
          <p14:tracePt t="62109" x="7848600" y="3390900"/>
          <p14:tracePt t="62117" x="7823200" y="3390900"/>
          <p14:tracePt t="62125" x="7785100" y="3416300"/>
          <p14:tracePt t="62133" x="7773988" y="3429000"/>
          <p14:tracePt t="62142" x="7735888" y="3441700"/>
          <p14:tracePt t="62149" x="7723188" y="3454400"/>
          <p14:tracePt t="62157" x="7710488" y="3454400"/>
          <p14:tracePt t="62165" x="7685088" y="3454400"/>
          <p14:tracePt t="62181" x="7673975" y="3467100"/>
          <p14:tracePt t="62189" x="7673975" y="3479800"/>
          <p14:tracePt t="62198" x="7661275" y="3479800"/>
          <p14:tracePt t="62221" x="7648575" y="3479800"/>
          <p14:tracePt t="62237" x="7623175" y="3490913"/>
          <p14:tracePt t="62253" x="7597775" y="3490913"/>
          <p14:tracePt t="62264" x="7585075" y="3490913"/>
          <p14:tracePt t="62269" x="7572375" y="3503613"/>
          <p14:tracePt t="62277" x="7561263" y="3516313"/>
          <p14:tracePt t="62285" x="7548563" y="3516313"/>
          <p14:tracePt t="62373" x="7535863" y="3516313"/>
          <p14:tracePt t="62438" x="7535863" y="3490913"/>
          <p14:tracePt t="62693" x="7535863" y="3516313"/>
          <p14:tracePt t="62701" x="7535863" y="3529013"/>
          <p14:tracePt t="62709" x="7535863" y="3579813"/>
          <p14:tracePt t="62718" x="7535863" y="3603625"/>
          <p14:tracePt t="62725" x="7535863" y="3641725"/>
          <p14:tracePt t="62733" x="7535863" y="3679825"/>
          <p14:tracePt t="62741" x="7535863" y="3716338"/>
          <p14:tracePt t="62750" x="7523163" y="3741738"/>
          <p14:tracePt t="62757" x="7523163" y="3779838"/>
          <p14:tracePt t="62766" x="7523163" y="3816350"/>
          <p14:tracePt t="62773" x="7497763" y="3854450"/>
          <p14:tracePt t="62784" x="7497763" y="3905250"/>
          <p14:tracePt t="62790" x="7485063" y="3941763"/>
          <p14:tracePt t="62798" x="7485063" y="3979863"/>
          <p14:tracePt t="62805" x="7485063" y="3992563"/>
          <p14:tracePt t="62815" x="7472363" y="4041775"/>
          <p14:tracePt t="62832" x="7448550" y="4067175"/>
          <p14:tracePt t="62837" x="7448550" y="4079875"/>
          <p14:tracePt t="62853" x="7435850" y="4092575"/>
          <p14:tracePt t="62865" x="7435850" y="4105275"/>
          <p14:tracePt t="62869" x="7435850" y="4117975"/>
          <p14:tracePt t="63166" x="7435850" y="4105275"/>
          <p14:tracePt t="63942" x="7435850" y="4092575"/>
          <p14:tracePt t="65085" x="7435850" y="4079875"/>
          <p14:tracePt t="65149" x="7435850" y="4054475"/>
          <p14:tracePt t="65157" x="7448550" y="4041775"/>
          <p14:tracePt t="65173" x="7459663" y="4029075"/>
          <p14:tracePt t="65182" x="7485063" y="4017963"/>
          <p14:tracePt t="65189" x="7523163" y="4005263"/>
          <p14:tracePt t="65199" x="7548563" y="3992563"/>
          <p14:tracePt t="65207" x="7585075" y="3979863"/>
          <p14:tracePt t="65215" x="7610475" y="3954463"/>
          <p14:tracePt t="65221" x="7635875" y="3941763"/>
          <p14:tracePt t="65232" x="7697788" y="3905250"/>
          <p14:tracePt t="65238" x="7748588" y="3892550"/>
          <p14:tracePt t="65249" x="7810500" y="3867150"/>
          <p14:tracePt t="65253" x="7874000" y="3841750"/>
          <p14:tracePt t="65266" x="7910513" y="3841750"/>
          <p14:tracePt t="65269" x="7923213" y="3841750"/>
          <p14:tracePt t="65282" x="7948613" y="3829050"/>
          <p14:tracePt t="65341" x="7948613" y="3816350"/>
          <p14:tracePt t="65349" x="7961313" y="3816350"/>
          <p14:tracePt t="65357" x="7974013" y="3803650"/>
          <p14:tracePt t="65366" x="8010525" y="3792538"/>
          <p14:tracePt t="65373" x="8010525" y="3779838"/>
          <p14:tracePt t="65383" x="8023225" y="3779838"/>
          <p14:tracePt t="65399" x="8035925" y="3767138"/>
          <p14:tracePt t="65421" x="8048625" y="3754438"/>
          <p14:tracePt t="65433" x="8048625" y="3741738"/>
          <p14:tracePt t="65437" x="8048625" y="3729038"/>
          <p14:tracePt t="65454" x="8061325" y="3716338"/>
          <p14:tracePt t="65485" x="8074025" y="3692525"/>
          <p14:tracePt t="65501" x="8086725" y="3667125"/>
          <p14:tracePt t="65509" x="8086725" y="3654425"/>
          <p14:tracePt t="65518" x="8086725" y="3641725"/>
          <p14:tracePt t="65525" x="8099425" y="3641725"/>
          <p14:tracePt t="65533" x="8110538" y="3629025"/>
          <p14:tracePt t="65565" x="8123238" y="3603625"/>
          <p14:tracePt t="65573" x="8148638" y="3603625"/>
          <p14:tracePt t="65958" x="8148638" y="3590925"/>
          <p14:tracePt t="66045" x="8161338" y="3590925"/>
          <p14:tracePt t="66797" x="8161338" y="3603625"/>
          <p14:tracePt t="66805" x="8161338" y="3616325"/>
          <p14:tracePt t="66814" x="8161338" y="3629025"/>
          <p14:tracePt t="66823" x="8161338" y="3641725"/>
          <p14:tracePt t="66831" x="8161338" y="3667125"/>
          <p14:tracePt t="66837" x="8161338" y="3679825"/>
          <p14:tracePt t="66847" x="8161338" y="3716338"/>
          <p14:tracePt t="66853" x="8174038" y="3754438"/>
          <p14:tracePt t="66865" x="8174038" y="3767138"/>
          <p14:tracePt t="66869" x="8186738" y="3803650"/>
          <p14:tracePt t="66876" x="8199438" y="3816350"/>
          <p14:tracePt t="66884" x="8199438" y="3841750"/>
          <p14:tracePt t="66892" x="8212138" y="3867150"/>
          <p14:tracePt t="66900" x="8223250" y="3879850"/>
          <p14:tracePt t="66908" x="8223250" y="3892550"/>
          <p14:tracePt t="66916" x="8235950" y="3905250"/>
          <p14:tracePt t="66924" x="8235950" y="3916363"/>
          <p14:tracePt t="66933" x="8248650" y="3929063"/>
          <p14:tracePt t="66949" x="8248650" y="3954463"/>
          <p14:tracePt t="66956" x="8248650" y="3979863"/>
          <p14:tracePt t="66964" x="8248650" y="3992563"/>
          <p14:tracePt t="66972" x="8274050" y="4029075"/>
          <p14:tracePt t="66980" x="8286750" y="4054475"/>
          <p14:tracePt t="66989" x="8286750" y="4067175"/>
          <p14:tracePt t="66997" x="8286750" y="4105275"/>
          <p14:tracePt t="67005" x="8286750" y="4117975"/>
          <p14:tracePt t="67014" x="8299450" y="4141788"/>
          <p14:tracePt t="67021" x="8299450" y="4154488"/>
          <p14:tracePt t="67031" x="8324850" y="4179888"/>
          <p14:tracePt t="67109" x="8324850" y="4192588"/>
          <p14:tracePt t="67117" x="8324850" y="4205288"/>
          <p14:tracePt t="67125" x="8324850" y="4230688"/>
          <p14:tracePt t="67149" x="8324850" y="4241800"/>
          <p14:tracePt t="67165" x="8348663" y="4279900"/>
          <p14:tracePt t="67541" x="8361363" y="4279900"/>
          <p14:tracePt t="67862" x="8361363" y="4267200"/>
          <p14:tracePt t="67894" x="8361363" y="4254500"/>
          <p14:tracePt t="70214" x="8361363" y="4241800"/>
          <p14:tracePt t="70221" x="8361363" y="4230688"/>
          <p14:tracePt t="70909" x="8386763" y="4254500"/>
          <p14:tracePt t="70917" x="8435975" y="4305300"/>
          <p14:tracePt t="70925" x="8448675" y="4330700"/>
          <p14:tracePt t="70934" x="8474075" y="4367213"/>
          <p14:tracePt t="70941" x="8486775" y="4392613"/>
          <p14:tracePt t="70949" x="8512175" y="4418013"/>
          <p14:tracePt t="70957" x="8512175" y="4430713"/>
          <p14:tracePt t="70965" x="8524875" y="4443413"/>
          <p14:tracePt t="70981" x="8524875" y="4454525"/>
          <p14:tracePt t="70989" x="8537575" y="4454525"/>
          <p14:tracePt t="70997" x="8548688" y="4467225"/>
          <p14:tracePt t="72158" x="8548688" y="4454525"/>
          <p14:tracePt t="72165" x="8537575" y="4454525"/>
          <p14:tracePt t="72182" x="8537575" y="4443413"/>
          <p14:tracePt t="72189" x="8537575" y="4430713"/>
          <p14:tracePt t="72205" x="8537575" y="4418013"/>
          <p14:tracePt t="72221" x="8537575" y="4405313"/>
          <p14:tracePt t="72231" x="8524875" y="4392613"/>
          <p14:tracePt t="73342" x="8524875" y="4379913"/>
          <p14:tracePt t="73902" x="8524875" y="4367213"/>
          <p14:tracePt t="74973" x="8524875" y="4341813"/>
          <p14:tracePt t="74981" x="8524875" y="4330700"/>
          <p14:tracePt t="75005" x="8524875" y="4305300"/>
          <p14:tracePt t="75021" x="8512175" y="4292600"/>
          <p14:tracePt t="75037" x="8512175" y="4267200"/>
          <p14:tracePt t="75045" x="8499475" y="4254500"/>
          <p14:tracePt t="75053" x="8499475" y="4230688"/>
          <p14:tracePt t="75065" x="8499475" y="4205288"/>
          <p14:tracePt t="75069" x="8474075" y="4167188"/>
          <p14:tracePt t="75082" x="8461375" y="4129088"/>
          <p14:tracePt t="75085" x="8461375" y="4117975"/>
          <p14:tracePt t="75094" x="8461375" y="4092575"/>
          <p14:tracePt t="75101" x="8461375" y="4067175"/>
          <p14:tracePt t="75109" x="8448675" y="4041775"/>
          <p14:tracePt t="75117" x="8424863" y="4029075"/>
          <p14:tracePt t="75125" x="8412163" y="3992563"/>
          <p14:tracePt t="75133" x="8399463" y="3954463"/>
          <p14:tracePt t="75142" x="8386763" y="3916363"/>
          <p14:tracePt t="75149" x="8374063" y="3905250"/>
          <p14:tracePt t="75157" x="8348663" y="3854450"/>
          <p14:tracePt t="75165" x="8335963" y="3816350"/>
          <p14:tracePt t="75173" x="8312150" y="3779838"/>
          <p14:tracePt t="75181" x="8274050" y="3741738"/>
          <p14:tracePt t="75189" x="8261350" y="3716338"/>
          <p14:tracePt t="75197" x="8235950" y="3679825"/>
          <p14:tracePt t="75205" x="8212138" y="3667125"/>
          <p14:tracePt t="75214" x="8199438" y="3641725"/>
          <p14:tracePt t="75231" x="8186738" y="3629025"/>
          <p14:tracePt t="75247" x="8174038" y="3616325"/>
          <p14:tracePt t="75264" x="8174038" y="3603625"/>
          <p14:tracePt t="75285" x="8161338" y="3590925"/>
          <p14:tracePt t="75293" x="8148638" y="3579813"/>
          <p14:tracePt t="75310" x="8148638" y="3567113"/>
          <p14:tracePt t="75317" x="8135938" y="3554413"/>
          <p14:tracePt t="75325" x="8110538" y="3516313"/>
          <p14:tracePt t="75333" x="8086725" y="3490913"/>
          <p14:tracePt t="75341" x="8048625" y="3454400"/>
          <p14:tracePt t="75349" x="8035925" y="3441700"/>
          <p14:tracePt t="75357" x="8035925" y="3429000"/>
          <p14:tracePt t="75365" x="7999413" y="3378200"/>
          <p14:tracePt t="75373" x="7986713" y="3367088"/>
          <p14:tracePt t="75381" x="7961313" y="3328988"/>
          <p14:tracePt t="75389" x="7935913" y="3267075"/>
          <p14:tracePt t="75397" x="7886700" y="3228975"/>
          <p14:tracePt t="75405" x="7848600" y="3178175"/>
          <p14:tracePt t="75414" x="7823200" y="3154363"/>
          <p14:tracePt t="75421" x="7785100" y="3103563"/>
          <p14:tracePt t="75431" x="7748588" y="3054350"/>
          <p14:tracePt t="75437" x="7723188" y="3028950"/>
          <p14:tracePt t="75447" x="7697788" y="3003550"/>
          <p14:tracePt t="75453" x="7685088" y="2990850"/>
          <p14:tracePt t="75464" x="7673975" y="2965450"/>
          <p14:tracePt t="75470" x="7648575" y="2941638"/>
          <p14:tracePt t="75480" x="7635875" y="2928938"/>
          <p14:tracePt t="75493" x="7610475" y="2903538"/>
          <p14:tracePt t="75589" x="7597775" y="2890838"/>
          <p14:tracePt t="75597" x="7585075" y="2865438"/>
          <p14:tracePt t="75606" x="7572375" y="2865438"/>
          <p14:tracePt t="75621" x="7561263" y="2865438"/>
          <p14:tracePt t="75632" x="7548563" y="2840038"/>
          <p14:tracePt t="75637" x="7523163" y="2840038"/>
          <p14:tracePt t="75653" x="7497763" y="2828925"/>
          <p14:tracePt t="75665" x="7497763" y="2816225"/>
          <p14:tracePt t="75669" x="7472363" y="2803525"/>
          <p14:tracePt t="75682" x="7459663" y="2790825"/>
          <p14:tracePt t="75685" x="7435850" y="2790825"/>
          <p14:tracePt t="75693" x="7410450" y="2778125"/>
          <p14:tracePt t="75701" x="7397750" y="2765425"/>
          <p14:tracePt t="75710" x="7385050" y="2765425"/>
          <p14:tracePt t="75725" x="7359650" y="2740025"/>
          <p14:tracePt t="75741" x="7348538" y="2716213"/>
          <p14:tracePt t="75749" x="7335838" y="2716213"/>
          <p14:tracePt t="75756" x="7323138" y="2703513"/>
          <p14:tracePt t="75773" x="7310438" y="2690813"/>
          <p14:tracePt t="75812" x="7310438" y="2678113"/>
          <p14:tracePt t="75837" x="7285038" y="2652713"/>
          <p14:tracePt t="75846" x="7285038" y="2640013"/>
          <p14:tracePt t="75853" x="7272338" y="2627313"/>
          <p14:tracePt t="75861" x="7259638" y="2590800"/>
          <p14:tracePt t="75877" x="7246938" y="2578100"/>
          <p14:tracePt t="75909" x="7235825" y="2565400"/>
          <p14:tracePt t="75916" x="7223125" y="2565400"/>
          <p14:tracePt t="75925" x="7223125" y="2540000"/>
          <p14:tracePt t="75933" x="7197725" y="2516188"/>
          <p14:tracePt t="75949" x="7185025" y="2503488"/>
          <p14:tracePt t="76037" x="7185025" y="2490788"/>
          <p14:tracePt t="76141" x="7172325" y="2490788"/>
          <p14:tracePt t="76165" x="7159625" y="2490788"/>
          <p14:tracePt t="76182" x="7159625" y="2503488"/>
          <p14:tracePt t="76189" x="7159625" y="2516188"/>
          <p14:tracePt t="76198" x="7146925" y="2516188"/>
          <p14:tracePt t="76206" x="7146925" y="2540000"/>
          <p14:tracePt t="76218" x="7146925" y="2565400"/>
          <p14:tracePt t="76222" x="7134225" y="2590800"/>
          <p14:tracePt t="76233" x="7123113" y="2603500"/>
          <p14:tracePt t="76238" x="7123113" y="2616200"/>
          <p14:tracePt t="76249" x="7123113" y="2640013"/>
          <p14:tracePt t="76266" x="7110413" y="2665413"/>
          <p14:tracePt t="76269" x="7110413" y="2678113"/>
          <p14:tracePt t="76283" x="7085013" y="2716213"/>
          <p14:tracePt t="76286" x="7072313" y="2716213"/>
          <p14:tracePt t="76298" x="7072313" y="2728913"/>
          <p14:tracePt t="76301" x="7072313" y="2740025"/>
          <p14:tracePt t="76315" x="7046913" y="2765425"/>
          <p14:tracePt t="76325" x="7034213" y="2778125"/>
          <p14:tracePt t="76333" x="7034213" y="2790825"/>
          <p14:tracePt t="76342" x="7034213" y="2803525"/>
          <p14:tracePt t="76349" x="7034213" y="2828925"/>
          <p14:tracePt t="76357" x="7034213" y="2840038"/>
          <p14:tracePt t="76366" x="7034213" y="2878138"/>
          <p14:tracePt t="76374" x="7034213" y="2890838"/>
          <p14:tracePt t="76389" x="7034213" y="2928938"/>
          <p14:tracePt t="76399" x="7034213" y="2952750"/>
          <p14:tracePt t="76406" x="7034213" y="2965450"/>
          <p14:tracePt t="76416" x="7034213" y="2990850"/>
          <p14:tracePt t="76421" x="7010400" y="3016250"/>
          <p14:tracePt t="76438" x="6997700" y="3028950"/>
          <p14:tracePt t="76449" x="6997700" y="3041650"/>
          <p14:tracePt t="76453" x="6997700" y="3054350"/>
          <p14:tracePt t="76501" x="6997700" y="3065463"/>
          <p14:tracePt t="76510" x="6997700" y="3078163"/>
          <p14:tracePt t="76517" x="6997700" y="3116263"/>
          <p14:tracePt t="76525" x="6997700" y="3128963"/>
          <p14:tracePt t="76533" x="6997700" y="3141663"/>
          <p14:tracePt t="76541" x="6985000" y="3165475"/>
          <p14:tracePt t="76622" x="6985000" y="3178175"/>
          <p14:tracePt t="76630" x="6985000" y="3190875"/>
          <p14:tracePt t="76638" x="6959600" y="3216275"/>
          <p14:tracePt t="76654" x="6959600" y="3254375"/>
          <p14:tracePt t="76666" x="6959600" y="3278188"/>
          <p14:tracePt t="76670" x="6959600" y="3290888"/>
          <p14:tracePt t="76682" x="6959600" y="3303588"/>
          <p14:tracePt t="76685" x="6959600" y="3328988"/>
          <p14:tracePt t="76701" x="6959600" y="3341688"/>
          <p14:tracePt t="76710" x="6959600" y="3367088"/>
          <p14:tracePt t="76717" x="6959600" y="3378200"/>
          <p14:tracePt t="76726" x="6946900" y="3416300"/>
          <p14:tracePt t="76733" x="6946900" y="3441700"/>
          <p14:tracePt t="76741" x="6934200" y="3467100"/>
          <p14:tracePt t="76749" x="6934200" y="3503613"/>
          <p14:tracePt t="76757" x="6934200" y="3516313"/>
          <p14:tracePt t="76766" x="6921500" y="3554413"/>
          <p14:tracePt t="76773" x="6921500" y="3603625"/>
          <p14:tracePt t="76782" x="6921500" y="3629025"/>
          <p14:tracePt t="76789" x="6921500" y="3667125"/>
          <p14:tracePt t="76799" x="6921500" y="3679825"/>
          <p14:tracePt t="76816" x="6910388" y="3692525"/>
          <p14:tracePt t="76833" x="6910388" y="3703638"/>
          <p14:tracePt t="76838" x="6910388" y="3716338"/>
          <p14:tracePt t="76853" x="6910388" y="3729038"/>
          <p14:tracePt t="76865" x="6910388" y="3741738"/>
          <p14:tracePt t="77366" x="6910388" y="3729038"/>
          <p14:tracePt t="77630" x="6934200" y="3703638"/>
          <p14:tracePt t="77638" x="6959600" y="3692525"/>
          <p14:tracePt t="77648" x="6997700" y="3667125"/>
          <p14:tracePt t="77654" x="7046913" y="3641725"/>
          <p14:tracePt t="77662" x="7123113" y="3603625"/>
          <p14:tracePt t="77672" x="7185025" y="3567113"/>
          <p14:tracePt t="77679" x="7246938" y="3541713"/>
          <p14:tracePt t="77684" x="7372350" y="3503613"/>
          <p14:tracePt t="77693" x="7423150" y="3479800"/>
          <p14:tracePt t="77701" x="7497763" y="3454400"/>
          <p14:tracePt t="77709" x="7548563" y="3441700"/>
          <p14:tracePt t="77717" x="7610475" y="3429000"/>
          <p14:tracePt t="77725" x="7648575" y="3416300"/>
          <p14:tracePt t="77733" x="7685088" y="3416300"/>
          <p14:tracePt t="77741" x="7723188" y="3416300"/>
          <p14:tracePt t="77749" x="7785100" y="3416300"/>
          <p14:tracePt t="77757" x="7848600" y="3416300"/>
          <p14:tracePt t="77765" x="7923213" y="3416300"/>
          <p14:tracePt t="77773" x="7999413" y="3416300"/>
          <p14:tracePt t="77781" x="8099425" y="3416300"/>
          <p14:tracePt t="77789" x="8223250" y="3416300"/>
          <p14:tracePt t="77797" x="8348663" y="3416300"/>
          <p14:tracePt t="77805" x="8474075" y="3416300"/>
          <p14:tracePt t="77814" x="8599488" y="3416300"/>
          <p14:tracePt t="77821" x="8699500" y="3416300"/>
          <p14:tracePt t="77830" x="8824913" y="3416300"/>
          <p14:tracePt t="77837" x="8924925" y="3416300"/>
          <p14:tracePt t="77847" x="8986838" y="3416300"/>
          <p14:tracePt t="77853" x="9063038" y="3416300"/>
          <p14:tracePt t="77864" x="9124950" y="3416300"/>
          <p14:tracePt t="77869" x="9163050" y="3416300"/>
          <p14:tracePt t="77881" x="9212263" y="3416300"/>
          <p14:tracePt t="77885" x="9263063" y="3416300"/>
          <p14:tracePt t="77897" x="9324975" y="3416300"/>
          <p14:tracePt t="77901" x="9401175" y="3416300"/>
          <p14:tracePt t="77909" x="9488488" y="3416300"/>
          <p14:tracePt t="77917" x="9550400" y="3416300"/>
          <p14:tracePt t="77925" x="9613900" y="3416300"/>
          <p14:tracePt t="77933" x="9650413" y="3416300"/>
          <p14:tracePt t="77941" x="9701213" y="3416300"/>
          <p14:tracePt t="77949" x="9750425" y="3416300"/>
          <p14:tracePt t="77956" x="9763125" y="3403600"/>
          <p14:tracePt t="77964" x="9801225" y="3403600"/>
          <p14:tracePt t="77972" x="9801225" y="3390900"/>
          <p14:tracePt t="77980" x="9826625" y="3390900"/>
          <p14:tracePt t="77988" x="9852025" y="3378200"/>
          <p14:tracePt t="78012" x="9875838" y="3354388"/>
          <p14:tracePt t="78029" x="9888538" y="3328988"/>
          <p14:tracePt t="78046" x="9939338" y="3278188"/>
          <p14:tracePt t="78053" x="9963150" y="3254375"/>
          <p14:tracePt t="78063" x="9988550" y="3216275"/>
          <p14:tracePt t="78068" x="10039350" y="3178175"/>
          <p14:tracePt t="78080" x="10064750" y="3141663"/>
          <p14:tracePt t="78085" x="10088563" y="3116263"/>
          <p14:tracePt t="78093" x="10113963" y="3103563"/>
          <p14:tracePt t="78101" x="10126663" y="3078163"/>
          <p14:tracePt t="78117" x="10126663" y="3065463"/>
          <p14:tracePt t="78124" x="10126663" y="3054350"/>
          <p14:tracePt t="78132" x="10126663" y="3041650"/>
          <p14:tracePt t="78141" x="10126663" y="3028950"/>
          <p14:tracePt t="78181" x="10126663" y="3016250"/>
          <p14:tracePt t="79957" x="10139363" y="3016250"/>
          <p14:tracePt t="79966" x="10177463" y="3041650"/>
          <p14:tracePt t="79974" x="10201275" y="3065463"/>
          <p14:tracePt t="79982" x="10239375" y="3090863"/>
          <p14:tracePt t="79989" x="10277475" y="3116263"/>
          <p14:tracePt t="80000" x="10313988" y="3154363"/>
          <p14:tracePt t="80005" x="10377488" y="3190875"/>
          <p14:tracePt t="80013" x="10390188" y="3203575"/>
          <p14:tracePt t="80021" x="10401300" y="3216275"/>
          <p14:tracePt t="80030" x="10414000" y="3228975"/>
          <p14:tracePt t="80037" x="10414000" y="3241675"/>
          <p14:tracePt t="80085" x="10414000" y="3267075"/>
          <p14:tracePt t="80094" x="10414000" y="3278188"/>
          <p14:tracePt t="80102" x="10426700" y="3303588"/>
          <p14:tracePt t="80109" x="10452100" y="3328988"/>
          <p14:tracePt t="80117" x="10464800" y="3354388"/>
          <p14:tracePt t="80125" x="10464800" y="3367088"/>
          <p14:tracePt t="80133" x="10477500" y="3378200"/>
          <p14:tracePt t="80285" x="10477500" y="3367088"/>
          <p14:tracePt t="80414" x="10490200" y="3403600"/>
          <p14:tracePt t="80421" x="10502900" y="3429000"/>
          <p14:tracePt t="80430" x="10514013" y="3490913"/>
          <p14:tracePt t="80440" x="10552113" y="3590925"/>
          <p14:tracePt t="80445" x="10590213" y="3667125"/>
          <p14:tracePt t="80455" x="10639425" y="3803650"/>
          <p14:tracePt t="80463" x="10677525" y="3941763"/>
          <p14:tracePt t="80469" x="10715625" y="4079875"/>
          <p14:tracePt t="80480" x="10764838" y="4279900"/>
          <p14:tracePt t="80485" x="10802938" y="4405313"/>
          <p14:tracePt t="80496" x="10852150" y="4567238"/>
          <p14:tracePt t="80502" x="10915650" y="4718050"/>
          <p14:tracePt t="80509" x="10939463" y="4856163"/>
          <p14:tracePt t="80518" x="10977563" y="4981575"/>
          <p14:tracePt t="80525" x="11002963" y="5105400"/>
          <p14:tracePt t="80533" x="11002963" y="5181600"/>
          <p14:tracePt t="80541" x="11002963" y="5281613"/>
          <p14:tracePt t="80549" x="11002963" y="5330825"/>
          <p14:tracePt t="80558" x="11002963" y="5394325"/>
          <p14:tracePt t="80565" x="11002963" y="5430838"/>
          <p14:tracePt t="80573" x="11002963" y="5468938"/>
          <p14:tracePt t="80581" x="11002963" y="5518150"/>
          <p14:tracePt t="80589" x="10990263" y="5518150"/>
          <p14:tracePt t="80597" x="10977563" y="5518150"/>
          <p14:tracePt t="80685" x="10964863" y="5518150"/>
          <p14:tracePt t="80717" x="10952163" y="5518150"/>
          <p14:tracePt t="80741" x="10939463" y="5518150"/>
          <p14:tracePt t="80765" x="10939463" y="5507038"/>
          <p14:tracePt t="80781" x="10939463" y="5494338"/>
          <p14:tracePt t="80854" x="10928350" y="5468938"/>
          <p14:tracePt t="80974" x="10928350" y="5456238"/>
          <p14:tracePt t="80982" x="10915650" y="5456238"/>
          <p14:tracePt t="80999" x="10902950" y="5456238"/>
          <p14:tracePt t="81030" x="10877550" y="5443538"/>
          <p14:tracePt t="81430" x="10877550" y="5430838"/>
          <p14:tracePt t="82662" x="10877550" y="5418138"/>
          <p14:tracePt t="82701" x="10877550" y="5407025"/>
          <p14:tracePt t="82717" x="10877550" y="53943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FA9E0B8-8CB7-493E-AE9C-B6483E39D85A}"/>
              </a:ext>
            </a:extLst>
          </p:cNvPr>
          <p:cNvGrpSpPr/>
          <p:nvPr/>
        </p:nvGrpSpPr>
        <p:grpSpPr>
          <a:xfrm>
            <a:off x="2141908" y="1416301"/>
            <a:ext cx="5726348" cy="818237"/>
            <a:chOff x="2141908" y="1416301"/>
            <a:chExt cx="5726348" cy="81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5AB660F-140D-483A-9FA0-3377717EA190}"/>
                    </a:ext>
                  </a:extLst>
                </p:cNvPr>
                <p:cNvSpPr txBox="1"/>
                <p:nvPr/>
              </p:nvSpPr>
              <p:spPr>
                <a:xfrm>
                  <a:off x="7235170" y="1426625"/>
                  <a:ext cx="288541" cy="807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5AB660F-140D-483A-9FA0-3377717EA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5170" y="1426625"/>
                  <a:ext cx="288541" cy="8079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E64677-9847-47DD-B26C-1B115A262580}"/>
                </a:ext>
              </a:extLst>
            </p:cNvPr>
            <p:cNvGrpSpPr/>
            <p:nvPr/>
          </p:nvGrpSpPr>
          <p:grpSpPr>
            <a:xfrm>
              <a:off x="2141908" y="1416301"/>
              <a:ext cx="5726348" cy="818237"/>
              <a:chOff x="2141908" y="1416301"/>
              <a:chExt cx="5726348" cy="81823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8534DB-5E48-4C23-981C-9F9C48A6A944}"/>
                  </a:ext>
                </a:extLst>
              </p:cNvPr>
              <p:cNvSpPr txBox="1"/>
              <p:nvPr/>
            </p:nvSpPr>
            <p:spPr>
              <a:xfrm>
                <a:off x="2141908" y="1475401"/>
                <a:ext cx="5726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A93386B-8058-443F-A440-6732775872A9}"/>
                      </a:ext>
                    </a:extLst>
                  </p:cNvPr>
                  <p:cNvSpPr txBox="1"/>
                  <p:nvPr/>
                </p:nvSpPr>
                <p:spPr>
                  <a:xfrm>
                    <a:off x="6090287" y="1416301"/>
                    <a:ext cx="273648" cy="81823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pt-BR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oMath>
                      </m:oMathPara>
                    </a14:m>
                    <a:endParaRPr lang="en-US" sz="3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A93386B-8058-443F-A440-6732775872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0287" y="1416301"/>
                    <a:ext cx="273648" cy="81823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D12FA7-15BA-479E-A30E-7D495C49322A}"/>
                  </a:ext>
                </a:extLst>
              </p:cNvPr>
              <p:cNvSpPr txBox="1"/>
              <p:nvPr/>
            </p:nvSpPr>
            <p:spPr>
              <a:xfrm>
                <a:off x="3769462" y="3185606"/>
                <a:ext cx="751809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D12FA7-15BA-479E-A30E-7D495C49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62" y="3185606"/>
                <a:ext cx="751809" cy="8831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9B807B-B1C6-4A86-8134-B1257CC34C34}"/>
                  </a:ext>
                </a:extLst>
              </p:cNvPr>
              <p:cNvSpPr txBox="1"/>
              <p:nvPr/>
            </p:nvSpPr>
            <p:spPr>
              <a:xfrm>
                <a:off x="6007885" y="3177889"/>
                <a:ext cx="978025" cy="936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9B807B-B1C6-4A86-8134-B1257CC34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85" y="3177889"/>
                <a:ext cx="978025" cy="9367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640FC0-12D1-45CC-AE87-797DB162D761}"/>
                  </a:ext>
                </a:extLst>
              </p:cNvPr>
              <p:cNvSpPr txBox="1"/>
              <p:nvPr/>
            </p:nvSpPr>
            <p:spPr>
              <a:xfrm>
                <a:off x="4205669" y="3163356"/>
                <a:ext cx="1598826" cy="936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640FC0-12D1-45CC-AE87-797DB16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669" y="3163356"/>
                <a:ext cx="1598826" cy="9367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E2C6E-B8B3-4421-9520-ED2567C2A364}"/>
                  </a:ext>
                </a:extLst>
              </p:cNvPr>
              <p:cNvSpPr txBox="1"/>
              <p:nvPr/>
            </p:nvSpPr>
            <p:spPr>
              <a:xfrm>
                <a:off x="3769462" y="4624154"/>
                <a:ext cx="751809" cy="871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E2C6E-B8B3-4421-9520-ED2567C2A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62" y="4624154"/>
                <a:ext cx="751809" cy="871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679E81-9836-49BD-AABD-53CD34377308}"/>
                  </a:ext>
                </a:extLst>
              </p:cNvPr>
              <p:cNvSpPr txBox="1"/>
              <p:nvPr/>
            </p:nvSpPr>
            <p:spPr>
              <a:xfrm>
                <a:off x="6007885" y="4595169"/>
                <a:ext cx="9780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679E81-9836-49BD-AABD-53CD34377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85" y="4595169"/>
                <a:ext cx="978025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C2410-EC0C-46B3-9772-B2A615D0A1D4}"/>
                  </a:ext>
                </a:extLst>
              </p:cNvPr>
              <p:cNvSpPr txBox="1"/>
              <p:nvPr/>
            </p:nvSpPr>
            <p:spPr>
              <a:xfrm>
                <a:off x="4205669" y="4601904"/>
                <a:ext cx="1598826" cy="936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C2410-EC0C-46B3-9772-B2A615D0A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669" y="4601904"/>
                <a:ext cx="1598826" cy="9367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4676A96-F77D-4E32-A238-FD58E6D5A6AB}"/>
              </a:ext>
            </a:extLst>
          </p:cNvPr>
          <p:cNvSpPr txBox="1"/>
          <p:nvPr/>
        </p:nvSpPr>
        <p:spPr>
          <a:xfrm>
            <a:off x="2141908" y="2253496"/>
            <a:ext cx="572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2F3F833-5FDB-479F-AC63-555DE51F4BC8}"/>
              </a:ext>
            </a:extLst>
          </p:cNvPr>
          <p:cNvSpPr/>
          <p:nvPr/>
        </p:nvSpPr>
        <p:spPr>
          <a:xfrm>
            <a:off x="1311965" y="169702"/>
            <a:ext cx="9289774" cy="1246518"/>
          </a:xfrm>
          <a:prstGeom prst="rightArrow">
            <a:avLst/>
          </a:prstGeom>
          <a:solidFill>
            <a:srgbClr val="90F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DF575A-58E1-4240-B957-B10DCFFD38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162017" y="85609"/>
            <a:ext cx="977670" cy="1271589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64736B25-C00C-4F04-AB4A-56D74C35B2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98C984-A75D-4A31-ABA3-8D59BFA2A5BE}"/>
              </a:ext>
            </a:extLst>
          </p:cNvPr>
          <p:cNvSpPr txBox="1"/>
          <p:nvPr/>
        </p:nvSpPr>
        <p:spPr>
          <a:xfrm>
            <a:off x="8309548" y="1798339"/>
            <a:ext cx="846161" cy="822305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54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59A732-D365-413A-8034-AB7A4B5DCF9D}"/>
              </a:ext>
            </a:extLst>
          </p:cNvPr>
          <p:cNvSpPr txBox="1"/>
          <p:nvPr/>
        </p:nvSpPr>
        <p:spPr>
          <a:xfrm>
            <a:off x="8288223" y="2651556"/>
            <a:ext cx="846161" cy="822305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8C4BEB-5A55-42D0-8D93-B84FA64B7429}"/>
              </a:ext>
            </a:extLst>
          </p:cNvPr>
          <p:cNvSpPr txBox="1"/>
          <p:nvPr/>
        </p:nvSpPr>
        <p:spPr>
          <a:xfrm>
            <a:off x="463826" y="3163357"/>
            <a:ext cx="2486443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18 : 6 = </a:t>
            </a:r>
            <a:r>
              <a:rPr lang="en-US" sz="3600" dirty="0"/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5641EEB-0ED8-44A4-9CBE-208F63EA0229}"/>
              </a:ext>
            </a:extLst>
          </p:cNvPr>
          <p:cNvSpPr/>
          <p:nvPr/>
        </p:nvSpPr>
        <p:spPr>
          <a:xfrm>
            <a:off x="2186574" y="3365559"/>
            <a:ext cx="321908" cy="523220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CB3AC2-B2E5-4F6D-9EAD-E673CE69926F}"/>
              </a:ext>
            </a:extLst>
          </p:cNvPr>
          <p:cNvSpPr txBox="1"/>
          <p:nvPr/>
        </p:nvSpPr>
        <p:spPr>
          <a:xfrm>
            <a:off x="463825" y="4520555"/>
            <a:ext cx="2486443" cy="908864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18 : 9 = </a:t>
            </a:r>
            <a:r>
              <a:rPr lang="en-US" sz="3600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611507C-61F0-45A0-9A4F-51D472A4D3C5}"/>
              </a:ext>
            </a:extLst>
          </p:cNvPr>
          <p:cNvSpPr/>
          <p:nvPr/>
        </p:nvSpPr>
        <p:spPr>
          <a:xfrm>
            <a:off x="2193999" y="4671566"/>
            <a:ext cx="321908" cy="523220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8" name="图片 41996" descr="14">
            <a:extLst>
              <a:ext uri="{FF2B5EF4-FFF2-40B4-BE49-F238E27FC236}">
                <a16:creationId xmlns:a16="http://schemas.microsoft.com/office/drawing/2014/main" id="{F330F0E4-7BD5-4A8F-925B-10DE709689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1739" y="5463097"/>
            <a:ext cx="1412459" cy="12056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5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9"/>
    </mc:Choice>
    <mc:Fallback xmlns="">
      <p:transition spd="slow" advTm="6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7616 L -0.12031 -0.01343 C -0.14505 0.00231 -0.18281 0.01018 -0.22226 0.01018 C -0.26705 0.01018 -0.30312 0.00231 -0.32786 -0.01343 L -0.44817 -0.07616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9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5" grpId="0"/>
      <p:bldP spid="18" grpId="0" animBg="1"/>
      <p:bldP spid="18" grpId="1" animBg="1"/>
      <p:bldP spid="20" grpId="0" animBg="1"/>
      <p:bldP spid="20" grpId="1" animBg="1"/>
      <p:bldP spid="20" grpId="2" animBg="1"/>
      <p:bldP spid="22" grpId="0"/>
      <p:bldP spid="22" grpId="1"/>
      <p:bldP spid="23" grpId="0" animBg="1"/>
      <p:bldP spid="23" grpId="1" animBg="1"/>
      <p:bldP spid="25" grpId="0"/>
      <p:bldP spid="25" grpId="1"/>
      <p:bldP spid="26" grpId="0" animBg="1"/>
      <p:bldP spid="26" grpId="1" animBg="1"/>
    </p:bldLst>
  </p:timing>
  <p:extLst>
    <p:ext uri="{3A86A75C-4F4B-4683-9AE1-C65F6400EC91}">
      <p14:laserTraceLst xmlns:p14="http://schemas.microsoft.com/office/powerpoint/2010/main">
        <p14:tracePtLst>
          <p14:tracePt t="126" x="10877550" y="5381625"/>
          <p14:tracePt t="206" x="10877550" y="5368925"/>
          <p14:tracePt t="374" x="10877550" y="5356225"/>
          <p14:tracePt t="382" x="10864850" y="5343525"/>
          <p14:tracePt t="389" x="10864850" y="5330825"/>
          <p14:tracePt t="397" x="10852150" y="5305425"/>
          <p14:tracePt t="414" x="10839450" y="5294313"/>
          <p14:tracePt t="421" x="10839450" y="5281613"/>
          <p14:tracePt t="430" x="10828338" y="5268913"/>
          <p14:tracePt t="453" x="10802938" y="5230813"/>
          <p14:tracePt t="469" x="10790238" y="5205413"/>
          <p14:tracePt t="486" x="10777538" y="5205413"/>
          <p14:tracePt t="494" x="10777538" y="5194300"/>
          <p14:tracePt t="573" x="10764838" y="5181600"/>
          <p14:tracePt t="597" x="10764838" y="5168900"/>
          <p14:tracePt t="693" x="10764838" y="5156200"/>
          <p14:tracePt t="860" x="10764838" y="5143500"/>
          <p14:tracePt t="1478" x="10764838" y="5130800"/>
          <p14:tracePt t="1710" x="10752138" y="5118100"/>
          <p14:tracePt t="1766" x="10752138" y="5105400"/>
          <p14:tracePt t="1814" x="10752138" y="5081588"/>
          <p14:tracePt t="1822" x="10764838" y="5081588"/>
          <p14:tracePt t="2310" x="10764838" y="5068888"/>
          <p14:tracePt t="2318" x="10764838" y="5043488"/>
          <p14:tracePt t="2327" x="10764838" y="5030788"/>
          <p14:tracePt t="2334" x="10764838" y="5018088"/>
          <p14:tracePt t="2342" x="10752138" y="4981575"/>
          <p14:tracePt t="2358" x="10726738" y="4918075"/>
          <p14:tracePt t="2370" x="10726738" y="4905375"/>
          <p14:tracePt t="2374" x="10715625" y="4879975"/>
          <p14:tracePt t="2387" x="10702925" y="4830763"/>
          <p14:tracePt t="2390" x="10677525" y="4792663"/>
          <p14:tracePt t="2397" x="10652125" y="4768850"/>
          <p14:tracePt t="2405" x="10639425" y="4730750"/>
          <p14:tracePt t="2413" x="10614025" y="4679950"/>
          <p14:tracePt t="2421" x="10602913" y="4656138"/>
          <p14:tracePt t="2429" x="10590213" y="4656138"/>
          <p14:tracePt t="2437" x="10577513" y="4630738"/>
          <p14:tracePt t="2445" x="10577513" y="4605338"/>
          <p14:tracePt t="2453" x="10552113" y="4579938"/>
          <p14:tracePt t="2461" x="10552113" y="4567238"/>
          <p14:tracePt t="2469" x="10539413" y="4543425"/>
          <p14:tracePt t="2477" x="10526713" y="4530725"/>
          <p14:tracePt t="2485" x="10526713" y="4518025"/>
          <p14:tracePt t="2502" x="10526713" y="4505325"/>
          <p14:tracePt t="2822" x="10514013" y="4505325"/>
          <p14:tracePt t="2830" x="10502900" y="4505325"/>
          <p14:tracePt t="2838" x="10490200" y="4505325"/>
          <p14:tracePt t="2854" x="10464800" y="4518025"/>
          <p14:tracePt t="2871" x="10426700" y="4530725"/>
          <p14:tracePt t="2878" x="10390188" y="4530725"/>
          <p14:tracePt t="2888" x="10326688" y="4554538"/>
          <p14:tracePt t="2894" x="10288588" y="4554538"/>
          <p14:tracePt t="2904" x="10226675" y="4567238"/>
          <p14:tracePt t="2911" x="10164763" y="4592638"/>
          <p14:tracePt t="2921" x="10075863" y="4630738"/>
          <p14:tracePt t="2926" x="10013950" y="4630738"/>
          <p14:tracePt t="2938" x="9939338" y="4643438"/>
          <p14:tracePt t="2942" x="9839325" y="4679950"/>
          <p14:tracePt t="2954" x="9750425" y="4679950"/>
          <p14:tracePt t="2958" x="9701213" y="4692650"/>
          <p14:tracePt t="2971" x="9613900" y="4692650"/>
          <p14:tracePt t="2973" x="9513888" y="4692650"/>
          <p14:tracePt t="2982" x="9424988" y="4692650"/>
          <p14:tracePt t="2989" x="9312275" y="4692650"/>
          <p14:tracePt t="2997" x="9175750" y="4692650"/>
          <p14:tracePt t="3006" x="9063038" y="4692650"/>
          <p14:tracePt t="3013" x="8963025" y="4692650"/>
          <p14:tracePt t="3020" x="8837613" y="4692650"/>
          <p14:tracePt t="3028" x="8724900" y="4692650"/>
          <p14:tracePt t="3037" x="8612188" y="4692650"/>
          <p14:tracePt t="3044" x="8474075" y="4667250"/>
          <p14:tracePt t="3053" x="8324850" y="4618038"/>
          <p14:tracePt t="3060" x="8212138" y="4592638"/>
          <p14:tracePt t="3068" x="8123238" y="4579938"/>
          <p14:tracePt t="3076" x="8061325" y="4543425"/>
          <p14:tracePt t="3085" x="7961313" y="4518025"/>
          <p14:tracePt t="3092" x="7935913" y="4492625"/>
          <p14:tracePt t="3101" x="7897813" y="4467225"/>
          <p14:tracePt t="3109" x="7848600" y="4430713"/>
          <p14:tracePt t="3118" x="7848600" y="4405313"/>
          <p14:tracePt t="3125" x="7835900" y="4379913"/>
          <p14:tracePt t="3135" x="7823200" y="4354513"/>
          <p14:tracePt t="3141" x="7823200" y="4305300"/>
          <p14:tracePt t="3151" x="7797800" y="4254500"/>
          <p14:tracePt t="3157" x="7785100" y="4192588"/>
          <p14:tracePt t="3169" x="7785100" y="4129088"/>
          <p14:tracePt t="3173" x="7748588" y="4054475"/>
          <p14:tracePt t="3180" x="7735888" y="4017963"/>
          <p14:tracePt t="3189" x="7723188" y="3967163"/>
          <p14:tracePt t="3197" x="7710488" y="3954463"/>
          <p14:tracePt t="3205" x="7697788" y="3929063"/>
          <p14:tracePt t="3213" x="7685088" y="3916363"/>
          <p14:tracePt t="3222" x="7685088" y="3892550"/>
          <p14:tracePt t="3229" x="7673975" y="3879850"/>
          <p14:tracePt t="3237" x="7648575" y="3854450"/>
          <p14:tracePt t="3246" x="7648575" y="3829050"/>
          <p14:tracePt t="3253" x="7635875" y="3829050"/>
          <p14:tracePt t="3261" x="7635875" y="3803650"/>
          <p14:tracePt t="3269" x="7610475" y="3779838"/>
          <p14:tracePt t="3277" x="7597775" y="3767138"/>
          <p14:tracePt t="3285" x="7585075" y="3741738"/>
          <p14:tracePt t="3293" x="7561263" y="3703638"/>
          <p14:tracePt t="3301" x="7535863" y="3679825"/>
          <p14:tracePt t="3309" x="7510463" y="3654425"/>
          <p14:tracePt t="3318" x="7459663" y="3590925"/>
          <p14:tracePt t="3325" x="7448550" y="3590925"/>
          <p14:tracePt t="3335" x="7423150" y="3554413"/>
          <p14:tracePt t="3342" x="7397750" y="3554413"/>
          <p14:tracePt t="3351" x="7359650" y="3541713"/>
          <p14:tracePt t="3357" x="7285038" y="3503613"/>
          <p14:tracePt t="3368" x="7210425" y="3479800"/>
          <p14:tracePt t="3373" x="7123113" y="3429000"/>
          <p14:tracePt t="3381" x="6997700" y="3354388"/>
          <p14:tracePt t="3389" x="6897688" y="3303588"/>
          <p14:tracePt t="3397" x="6797675" y="3290888"/>
          <p14:tracePt t="3405" x="6684963" y="3228975"/>
          <p14:tracePt t="3413" x="6608763" y="3178175"/>
          <p14:tracePt t="3421" x="6546850" y="3103563"/>
          <p14:tracePt t="3429" x="6496050" y="3054350"/>
          <p14:tracePt t="3437" x="6459538" y="2990850"/>
          <p14:tracePt t="3445" x="6446838" y="2941638"/>
          <p14:tracePt t="3453" x="6421438" y="2890838"/>
          <p14:tracePt t="3461" x="6408738" y="2865438"/>
          <p14:tracePt t="3469" x="6396038" y="2816225"/>
          <p14:tracePt t="3477" x="6396038" y="2765425"/>
          <p14:tracePt t="3486" x="6370638" y="2703513"/>
          <p14:tracePt t="3493" x="6359525" y="2665413"/>
          <p14:tracePt t="3502" x="6346825" y="2616200"/>
          <p14:tracePt t="3509" x="6346825" y="2590800"/>
          <p14:tracePt t="3525" x="6346825" y="2578100"/>
          <p14:tracePt t="3535" x="6346825" y="2565400"/>
          <p14:tracePt t="3552" x="6346825" y="2540000"/>
          <p14:tracePt t="3557" x="6346825" y="2527300"/>
          <p14:tracePt t="3569" x="6334125" y="2465388"/>
          <p14:tracePt t="3573" x="6321425" y="2452688"/>
          <p14:tracePt t="3585" x="6321425" y="2439988"/>
          <p14:tracePt t="3597" x="6321425" y="2427288"/>
          <p14:tracePt t="3765" x="6321425" y="2439988"/>
          <p14:tracePt t="3782" x="6321425" y="2452688"/>
          <p14:tracePt t="3790" x="6321425" y="2465388"/>
          <p14:tracePt t="3798" x="6321425" y="2490788"/>
          <p14:tracePt t="3814" x="6321425" y="2503488"/>
          <p14:tracePt t="3830" x="6321425" y="2516188"/>
          <p14:tracePt t="4198" x="6383338" y="2527300"/>
          <p14:tracePt t="4205" x="6472238" y="2527300"/>
          <p14:tracePt t="4214" x="6584950" y="2527300"/>
          <p14:tracePt t="4222" x="6721475" y="2527300"/>
          <p14:tracePt t="4229" x="6834188" y="2527300"/>
          <p14:tracePt t="4238" x="6972300" y="2527300"/>
          <p14:tracePt t="4245" x="7059613" y="2527300"/>
          <p14:tracePt t="4253" x="7123113" y="2527300"/>
          <p14:tracePt t="4261" x="7159625" y="2527300"/>
          <p14:tracePt t="4269" x="7172325" y="2527300"/>
          <p14:tracePt t="4478" x="7185025" y="2527300"/>
          <p14:tracePt t="4486" x="7197725" y="2540000"/>
          <p14:tracePt t="4494" x="7210425" y="2540000"/>
          <p14:tracePt t="4506" x="7246938" y="2552700"/>
          <p14:tracePt t="4510" x="7272338" y="2565400"/>
          <p14:tracePt t="4521" x="7297738" y="2565400"/>
          <p14:tracePt t="4526" x="7348538" y="2565400"/>
          <p14:tracePt t="4536" x="7385050" y="2565400"/>
          <p14:tracePt t="4541" x="7448550" y="2578100"/>
          <p14:tracePt t="4552" x="7510463" y="2603500"/>
          <p14:tracePt t="4557" x="7548563" y="2616200"/>
          <p14:tracePt t="4569" x="7585075" y="2627313"/>
          <p14:tracePt t="4574" x="7597775" y="2627313"/>
          <p14:tracePt t="5150" x="7610475" y="2627313"/>
          <p14:tracePt t="6118" x="7597775" y="2627313"/>
          <p14:tracePt t="6125" x="7585075" y="2627313"/>
          <p14:tracePt t="6133" x="7561263" y="2627313"/>
          <p14:tracePt t="6142" x="7523163" y="2616200"/>
          <p14:tracePt t="6154" x="7485063" y="2616200"/>
          <p14:tracePt t="6157" x="7435850" y="2603500"/>
          <p14:tracePt t="6169" x="7385050" y="2590800"/>
          <p14:tracePt t="6173" x="7335838" y="2590800"/>
          <p14:tracePt t="6181" x="7285038" y="2590800"/>
          <p14:tracePt t="6189" x="7223125" y="2590800"/>
          <p14:tracePt t="6197" x="7172325" y="2590800"/>
          <p14:tracePt t="6205" x="7123113" y="2590800"/>
          <p14:tracePt t="6213" x="7072313" y="2590800"/>
          <p14:tracePt t="6221" x="7021513" y="2590800"/>
          <p14:tracePt t="6229" x="6959600" y="2565400"/>
          <p14:tracePt t="6237" x="6910388" y="2552700"/>
          <p14:tracePt t="6246" x="6859588" y="2540000"/>
          <p14:tracePt t="6253" x="6772275" y="2540000"/>
          <p14:tracePt t="6261" x="6721475" y="2527300"/>
          <p14:tracePt t="6269" x="6659563" y="2503488"/>
          <p14:tracePt t="6277" x="6608763" y="2503488"/>
          <p14:tracePt t="6285" x="6584950" y="2503488"/>
          <p14:tracePt t="6293" x="6546850" y="2503488"/>
          <p14:tracePt t="6302" x="6521450" y="2503488"/>
          <p14:tracePt t="6309" x="6508750" y="2503488"/>
          <p14:tracePt t="6541" x="6496050" y="2503488"/>
          <p14:tracePt t="6550" x="6472238" y="2503488"/>
          <p14:tracePt t="6557" x="6459538" y="2490788"/>
          <p14:tracePt t="6569" x="6434138" y="2490788"/>
          <p14:tracePt t="6573" x="6421438" y="2478088"/>
          <p14:tracePt t="6589" x="6396038" y="2478088"/>
          <p14:tracePt t="6597" x="6383338" y="2465388"/>
          <p14:tracePt t="6637" x="6370638" y="2465388"/>
          <p14:tracePt t="6686" x="6370638" y="2452688"/>
          <p14:tracePt t="6886" x="6370638" y="2439988"/>
          <p14:tracePt t="6909" x="6359525" y="2427288"/>
          <p14:tracePt t="7006" x="6346825" y="2414588"/>
          <p14:tracePt t="7029" x="6334125" y="2390775"/>
          <p14:tracePt t="7150" x="6321425" y="2365375"/>
          <p14:tracePt t="7157" x="6308725" y="2365375"/>
          <p14:tracePt t="7167" x="6308725" y="2352675"/>
          <p14:tracePt t="7685" x="6308725" y="2339975"/>
          <p14:tracePt t="7709" x="6321425" y="2339975"/>
          <p14:tracePt t="7718" x="6346825" y="2339975"/>
          <p14:tracePt t="7726" x="6359525" y="2339975"/>
          <p14:tracePt t="7737" x="6370638" y="2339975"/>
          <p14:tracePt t="7742" x="6396038" y="2339975"/>
          <p14:tracePt t="7754" x="6421438" y="2352675"/>
          <p14:tracePt t="7757" x="6446838" y="2352675"/>
          <p14:tracePt t="7770" x="6472238" y="2352675"/>
          <p14:tracePt t="7773" x="6508750" y="2352675"/>
          <p14:tracePt t="7786" x="6546850" y="2352675"/>
          <p14:tracePt t="7789" x="6608763" y="2365375"/>
          <p14:tracePt t="7798" x="6672263" y="2378075"/>
          <p14:tracePt t="7806" x="6746875" y="2378075"/>
          <p14:tracePt t="7814" x="6872288" y="2378075"/>
          <p14:tracePt t="7822" x="6972300" y="2378075"/>
          <p14:tracePt t="7830" x="7072313" y="2378075"/>
          <p14:tracePt t="7838" x="7172325" y="2378075"/>
          <p14:tracePt t="7846" x="7235825" y="2378075"/>
          <p14:tracePt t="7853" x="7285038" y="2378075"/>
          <p14:tracePt t="7862" x="7323138" y="2378075"/>
          <p14:tracePt t="7870" x="7348538" y="2378075"/>
          <p14:tracePt t="8325" x="7359650" y="2378075"/>
          <p14:tracePt t="8336" x="7385050" y="2378075"/>
          <p14:tracePt t="8341" x="7410450" y="2378075"/>
          <p14:tracePt t="8353" x="7435850" y="2378075"/>
          <p14:tracePt t="8358" x="7485063" y="2403475"/>
          <p14:tracePt t="8369" x="7523163" y="2414588"/>
          <p14:tracePt t="8373" x="7585075" y="2427288"/>
          <p14:tracePt t="8382" x="7661275" y="2465388"/>
          <p14:tracePt t="8389" x="7710488" y="2478088"/>
          <p14:tracePt t="8397" x="7761288" y="2490788"/>
          <p14:tracePt t="8405" x="7823200" y="2527300"/>
          <p14:tracePt t="8413" x="7861300" y="2540000"/>
          <p14:tracePt t="8421" x="7923213" y="2565400"/>
          <p14:tracePt t="8429" x="7948613" y="2578100"/>
          <p14:tracePt t="8437" x="7961313" y="2590800"/>
          <p14:tracePt t="8453" x="7974013" y="2590800"/>
          <p14:tracePt t="8470" x="7999413" y="2603500"/>
          <p14:tracePt t="8503" x="8023225" y="2627313"/>
          <p14:tracePt t="8509" x="8048625" y="2627313"/>
          <p14:tracePt t="8520" x="8086725" y="2665413"/>
          <p14:tracePt t="8526" x="8123238" y="2678113"/>
          <p14:tracePt t="8536" x="8186738" y="2716213"/>
          <p14:tracePt t="8541" x="8235950" y="2728913"/>
          <p14:tracePt t="8553" x="8299450" y="2752725"/>
          <p14:tracePt t="8557" x="8335963" y="2765425"/>
          <p14:tracePt t="8570" x="8374063" y="2778125"/>
          <p14:tracePt t="8573" x="8386763" y="2778125"/>
          <p14:tracePt t="8586" x="8412163" y="2790825"/>
          <p14:tracePt t="8669" x="8435975" y="2790825"/>
          <p14:tracePt t="8685" x="8448675" y="2790825"/>
          <p14:tracePt t="8693" x="8461375" y="2790825"/>
          <p14:tracePt t="8703" x="8474075" y="2790825"/>
          <p14:tracePt t="8709" x="8486775" y="2790825"/>
          <p14:tracePt t="8720" x="8499475" y="2778125"/>
          <p14:tracePt t="8725" x="8512175" y="2778125"/>
          <p14:tracePt t="8736" x="8524875" y="2778125"/>
          <p14:tracePt t="8774" x="8537575" y="2765425"/>
          <p14:tracePt t="9262" x="8537575" y="2752725"/>
          <p14:tracePt t="10110" x="8537575" y="2740025"/>
          <p14:tracePt t="13770" x="8537575" y="2752725"/>
          <p14:tracePt t="13773" x="8537575" y="2790825"/>
          <p14:tracePt t="13785" x="8574088" y="2828925"/>
          <p14:tracePt t="13789" x="8586788" y="2903538"/>
          <p14:tracePt t="13797" x="8624888" y="2978150"/>
          <p14:tracePt t="13805" x="8637588" y="3078163"/>
          <p14:tracePt t="13813" x="8650288" y="3141663"/>
          <p14:tracePt t="13821" x="8661400" y="3228975"/>
          <p14:tracePt t="13830" x="8661400" y="3328988"/>
          <p14:tracePt t="13837" x="8674100" y="3467100"/>
          <p14:tracePt t="13845" x="8686800" y="3516313"/>
          <p14:tracePt t="13853" x="8686800" y="3590925"/>
          <p14:tracePt t="13861" x="8686800" y="3616325"/>
          <p14:tracePt t="13869" x="8686800" y="3629025"/>
          <p14:tracePt t="14149" x="8699500" y="3629025"/>
          <p14:tracePt t="14221" x="8712200" y="3616325"/>
          <p14:tracePt t="14237" x="8712200" y="3590925"/>
          <p14:tracePt t="14246" x="8724900" y="3590925"/>
          <p14:tracePt t="14253" x="8737600" y="3579813"/>
          <p14:tracePt t="14406" x="8737600" y="3554413"/>
          <p14:tracePt t="14637" x="8750300" y="3554413"/>
          <p14:tracePt t="14678" x="8750300" y="3541713"/>
          <p14:tracePt t="14894" x="8712200" y="3529013"/>
          <p14:tracePt t="14901" x="8612188" y="3503613"/>
          <p14:tracePt t="14910" x="8561388" y="3503613"/>
          <p14:tracePt t="14920" x="8474075" y="3490913"/>
          <p14:tracePt t="14925" x="8399463" y="3467100"/>
          <p14:tracePt t="14937" x="8299450" y="3441700"/>
          <p14:tracePt t="14942" x="8223250" y="3416300"/>
          <p14:tracePt t="14953" x="8110538" y="3390900"/>
          <p14:tracePt t="14958" x="8023225" y="3367088"/>
          <p14:tracePt t="14970" x="7923213" y="3354388"/>
          <p14:tracePt t="14974" x="7797800" y="3316288"/>
          <p14:tracePt t="14987" x="7673975" y="3278188"/>
          <p14:tracePt t="14989" x="7523163" y="3228975"/>
          <p14:tracePt t="14998" x="7372350" y="3190875"/>
          <p14:tracePt t="15005" x="7197725" y="3141663"/>
          <p14:tracePt t="15014" x="7059613" y="3078163"/>
          <p14:tracePt t="15021" x="6934200" y="3016250"/>
          <p14:tracePt t="15029" x="6834188" y="2990850"/>
          <p14:tracePt t="15041" x="6759575" y="2952750"/>
          <p14:tracePt t="15045" x="6708775" y="2941638"/>
          <p14:tracePt t="15053" x="6684963" y="2916238"/>
          <p14:tracePt t="15061" x="6672263" y="2916238"/>
          <p14:tracePt t="15070" x="6659563" y="2916238"/>
          <p14:tracePt t="15093" x="6659563" y="2903538"/>
          <p14:tracePt t="15149" x="6646863" y="2890838"/>
          <p14:tracePt t="15159" x="6634163" y="2890838"/>
          <p14:tracePt t="15166" x="6621463" y="2878138"/>
          <p14:tracePt t="15182" x="6608763" y="2852738"/>
          <p14:tracePt t="15189" x="6572250" y="2828925"/>
          <p14:tracePt t="15198" x="6572250" y="2816225"/>
          <p14:tracePt t="15206" x="6546850" y="2803525"/>
          <p14:tracePt t="15213" x="6534150" y="2790825"/>
          <p14:tracePt t="15221" x="6521450" y="2778125"/>
          <p14:tracePt t="15237" x="6496050" y="2752725"/>
          <p14:tracePt t="15254" x="6472238" y="2728913"/>
          <p14:tracePt t="15261" x="6446838" y="2716213"/>
          <p14:tracePt t="15277" x="6434138" y="2678113"/>
          <p14:tracePt t="15287" x="6408738" y="2652713"/>
          <p14:tracePt t="15303" x="6396038" y="2640013"/>
          <p14:tracePt t="15309" x="6383338" y="2616200"/>
          <p14:tracePt t="15320" x="6359525" y="2603500"/>
          <p14:tracePt t="15327" x="6334125" y="2552700"/>
          <p14:tracePt t="15337" x="6308725" y="2552700"/>
          <p14:tracePt t="15341" x="6259513" y="2516188"/>
          <p14:tracePt t="15359" x="6234113" y="2490788"/>
          <p14:tracePt t="15373" x="6221413" y="2490788"/>
          <p14:tracePt t="15405" x="6208713" y="2465388"/>
          <p14:tracePt t="15421" x="6196013" y="2439988"/>
          <p14:tracePt t="15461" x="6183313" y="2427288"/>
          <p14:tracePt t="15926" x="6183313" y="2414588"/>
          <p14:tracePt t="16014" x="6183313" y="2403475"/>
          <p14:tracePt t="16062" x="6196013" y="2403475"/>
          <p14:tracePt t="16070" x="6234113" y="2403475"/>
          <p14:tracePt t="16078" x="6270625" y="2403475"/>
          <p14:tracePt t="16089" x="6308725" y="2403475"/>
          <p14:tracePt t="16094" x="6359525" y="2403475"/>
          <p14:tracePt t="16104" x="6434138" y="2403475"/>
          <p14:tracePt t="16110" x="6559550" y="2414588"/>
          <p14:tracePt t="16121" x="6696075" y="2452688"/>
          <p14:tracePt t="16126" x="6808788" y="2452688"/>
          <p14:tracePt t="16137" x="6934200" y="2465388"/>
          <p14:tracePt t="16142" x="7034213" y="2478088"/>
          <p14:tracePt t="16155" x="7134225" y="2490788"/>
          <p14:tracePt t="16158" x="7223125" y="2516188"/>
          <p14:tracePt t="16171" x="7285038" y="2516188"/>
          <p14:tracePt t="16174" x="7372350" y="2527300"/>
          <p14:tracePt t="16188" x="7448550" y="2527300"/>
          <p14:tracePt t="16190" x="7497763" y="2527300"/>
          <p14:tracePt t="16198" x="7548563" y="2527300"/>
          <p14:tracePt t="16205" x="7561263" y="2540000"/>
          <p14:tracePt t="16213" x="7585075" y="2540000"/>
          <p14:tracePt t="16430" x="7585075" y="2527300"/>
          <p14:tracePt t="16438" x="7585075" y="2516188"/>
          <p14:tracePt t="16446" x="7572375" y="2503488"/>
          <p14:tracePt t="16454" x="7548563" y="2478088"/>
          <p14:tracePt t="16462" x="7510463" y="2452688"/>
          <p14:tracePt t="16472" x="7485063" y="2427288"/>
          <p14:tracePt t="16477" x="7448550" y="2427288"/>
          <p14:tracePt t="16495" x="7435850" y="2414588"/>
          <p14:tracePt t="16504" x="7423150" y="2403475"/>
          <p14:tracePt t="17182" x="7472363" y="2452688"/>
          <p14:tracePt t="17190" x="7548563" y="2516188"/>
          <p14:tracePt t="17198" x="7685088" y="2616200"/>
          <p14:tracePt t="17207" x="7848600" y="2740025"/>
          <p14:tracePt t="17214" x="8061325" y="2903538"/>
          <p14:tracePt t="17223" x="8324850" y="3028950"/>
          <p14:tracePt t="17229" x="8637588" y="3141663"/>
          <p14:tracePt t="17237" x="8999538" y="3316288"/>
          <p14:tracePt t="17245" x="9250363" y="3429000"/>
          <p14:tracePt t="17253" x="9488488" y="3490913"/>
          <p14:tracePt t="17261" x="9626600" y="3516313"/>
          <p14:tracePt t="17269" x="9726613" y="3554413"/>
          <p14:tracePt t="17277" x="9775825" y="3567113"/>
          <p14:tracePt t="17285" x="9788525" y="3567113"/>
          <p14:tracePt t="17335" x="9788525" y="3579813"/>
          <p14:tracePt t="17422" x="9775825" y="3579813"/>
          <p14:tracePt t="17430" x="9763125" y="3579813"/>
          <p14:tracePt t="17437" x="9750425" y="3579813"/>
          <p14:tracePt t="17445" x="9713913" y="3554413"/>
          <p14:tracePt t="17454" x="9688513" y="3554413"/>
          <p14:tracePt t="17461" x="9663113" y="3541713"/>
          <p14:tracePt t="17470" x="9601200" y="3503613"/>
          <p14:tracePt t="17477" x="9513888" y="3479800"/>
          <p14:tracePt t="17486" x="9424988" y="3441700"/>
          <p14:tracePt t="17495" x="9324975" y="3416300"/>
          <p14:tracePt t="17503" x="9250363" y="3403600"/>
          <p14:tracePt t="17510" x="9175750" y="3367088"/>
          <p14:tracePt t="17519" x="9137650" y="3367088"/>
          <p14:tracePt t="17525" x="9088438" y="3341688"/>
          <p14:tracePt t="17537" x="9050338" y="3316288"/>
          <p14:tracePt t="17542" x="9037638" y="3316288"/>
          <p14:tracePt t="17553" x="9024938" y="3316288"/>
          <p14:tracePt t="17558" x="8999538" y="3303588"/>
          <p14:tracePt t="17597" x="8999538" y="3290888"/>
          <p14:tracePt t="17669" x="8999538" y="3278188"/>
          <p14:tracePt t="17773" x="8999538" y="3254375"/>
          <p14:tracePt t="17854" x="8999538" y="3241675"/>
          <p14:tracePt t="17870" x="8999538" y="3216275"/>
          <p14:tracePt t="17878" x="8999538" y="3190875"/>
          <p14:tracePt t="17887" x="8999538" y="3165475"/>
          <p14:tracePt t="17894" x="8999538" y="3116263"/>
          <p14:tracePt t="17904" x="8999538" y="3054350"/>
          <p14:tracePt t="17910" x="8999538" y="3003550"/>
          <p14:tracePt t="17920" x="8999538" y="2965450"/>
          <p14:tracePt t="17926" x="8999538" y="2941638"/>
          <p14:tracePt t="17938" x="8999538" y="2903538"/>
          <p14:tracePt t="17942" x="8999538" y="2890838"/>
          <p14:tracePt t="17953" x="8999538" y="2878138"/>
          <p14:tracePt t="17999" x="8999538" y="2865438"/>
          <p14:tracePt t="18014" x="8999538" y="2852738"/>
          <p14:tracePt t="18030" x="8999538" y="2840038"/>
          <p14:tracePt t="18038" x="8999538" y="2828925"/>
          <p14:tracePt t="18054" x="8999538" y="2816225"/>
          <p14:tracePt t="18062" x="8999538" y="2803525"/>
          <p14:tracePt t="18077" x="8999538" y="2790825"/>
          <p14:tracePt t="18086" x="8999538" y="2778125"/>
          <p14:tracePt t="18093" x="8999538" y="2765425"/>
          <p14:tracePt t="18103" x="8999538" y="2752725"/>
          <p14:tracePt t="18109" x="8999538" y="2728913"/>
          <p14:tracePt t="18120" x="8999538" y="2716213"/>
          <p14:tracePt t="18125" x="8999538" y="2690813"/>
          <p14:tracePt t="18142" x="8999538" y="2678113"/>
          <p14:tracePt t="18153" x="9012238" y="2640013"/>
          <p14:tracePt t="18169" x="9012238" y="2627313"/>
          <p14:tracePt t="18173" x="9012238" y="2590800"/>
          <p14:tracePt t="18186" x="9024938" y="2540000"/>
          <p14:tracePt t="18198" x="9024938" y="2490788"/>
          <p14:tracePt t="18206" x="9037638" y="2427288"/>
          <p14:tracePt t="18213" x="9050338" y="2378075"/>
          <p14:tracePt t="18221" x="9050338" y="2327275"/>
          <p14:tracePt t="18229" x="9050338" y="2290763"/>
          <p14:tracePt t="18237" x="9063038" y="2290763"/>
          <p14:tracePt t="18245" x="9063038" y="2265363"/>
          <p14:tracePt t="18254" x="9063038" y="2252663"/>
          <p14:tracePt t="19350" x="9063038" y="2239963"/>
          <p14:tracePt t="20445" x="9037638" y="2239963"/>
          <p14:tracePt t="20453" x="8924925" y="2239963"/>
          <p14:tracePt t="20461" x="8763000" y="2290763"/>
          <p14:tracePt t="20469" x="8612188" y="2303463"/>
          <p14:tracePt t="20477" x="8348663" y="2352675"/>
          <p14:tracePt t="20486" x="8023225" y="2390775"/>
          <p14:tracePt t="20493" x="7697788" y="2439988"/>
          <p14:tracePt t="20503" x="7272338" y="2490788"/>
          <p14:tracePt t="20509" x="6846888" y="2552700"/>
          <p14:tracePt t="20518" x="6496050" y="2590800"/>
          <p14:tracePt t="20525" x="6157913" y="2652713"/>
          <p14:tracePt t="20535" x="5845175" y="2690813"/>
          <p14:tracePt t="20541" x="5645150" y="2728913"/>
          <p14:tracePt t="20551" x="5507038" y="2740025"/>
          <p14:tracePt t="20557" x="5370513" y="2778125"/>
          <p14:tracePt t="20568" x="5232400" y="2803525"/>
          <p14:tracePt t="20573" x="5145088" y="2816225"/>
          <p14:tracePt t="20585" x="5045075" y="2840038"/>
          <p14:tracePt t="20589" x="4981575" y="2878138"/>
          <p14:tracePt t="20596" x="4968875" y="2878138"/>
          <p14:tracePt t="20612" x="4956175" y="2878138"/>
          <p14:tracePt t="20652" x="4945063" y="2890838"/>
          <p14:tracePt t="20660" x="4919663" y="2890838"/>
          <p14:tracePt t="20668" x="4894263" y="2903538"/>
          <p14:tracePt t="20676" x="4868863" y="2916238"/>
          <p14:tracePt t="20693" x="4856163" y="2928938"/>
          <p14:tracePt t="20701" x="4843463" y="2928938"/>
          <p14:tracePt t="20709" x="4819650" y="3016250"/>
          <p14:tracePt t="20717" x="4781550" y="3028950"/>
          <p14:tracePt t="20725" x="4756150" y="3090863"/>
          <p14:tracePt t="20734" x="4719638" y="3116263"/>
          <p14:tracePt t="20741" x="4630738" y="3128963"/>
          <p14:tracePt t="20750" x="4530725" y="3141663"/>
          <p14:tracePt t="20756" x="4430713" y="3154363"/>
          <p14:tracePt t="20767" x="4356100" y="3154363"/>
          <p14:tracePt t="20773" x="4305300" y="3178175"/>
          <p14:tracePt t="20784" x="4256088" y="3190875"/>
          <p14:tracePt t="20789" x="4243388" y="3190875"/>
          <p14:tracePt t="20918" x="4243388" y="3216275"/>
          <p14:tracePt t="20957" x="4243388" y="3228975"/>
          <p14:tracePt t="20970" x="4256088" y="3228975"/>
          <p14:tracePt t="20973" x="4294188" y="3241675"/>
          <p14:tracePt t="20985" x="4330700" y="3241675"/>
          <p14:tracePt t="20989" x="4356100" y="3267075"/>
          <p14:tracePt t="21001" x="4394200" y="3267075"/>
          <p14:tracePt t="21005" x="4418013" y="3267075"/>
          <p14:tracePt t="21013" x="4430713" y="3267075"/>
          <p14:tracePt t="21021" x="4456113" y="3267075"/>
          <p14:tracePt t="21029" x="4481513" y="3278188"/>
          <p14:tracePt t="21037" x="4518025" y="3278188"/>
          <p14:tracePt t="21045" x="4530725" y="3278188"/>
          <p14:tracePt t="21053" x="4556125" y="3290888"/>
          <p14:tracePt t="21061" x="4568825" y="3290888"/>
          <p14:tracePt t="21069" x="4581525" y="3303588"/>
          <p14:tracePt t="21078" x="4594225" y="3303588"/>
          <p14:tracePt t="21119" x="4606925" y="3303588"/>
          <p14:tracePt t="21158" x="4619625" y="3303588"/>
          <p14:tracePt t="21170" x="4630738" y="3303588"/>
          <p14:tracePt t="21173" x="4643438" y="3303588"/>
          <p14:tracePt t="21319" x="4630738" y="3303588"/>
          <p14:tracePt t="21325" x="4606925" y="3303588"/>
          <p14:tracePt t="21336" x="4581525" y="3303588"/>
          <p14:tracePt t="21342" x="4568825" y="3303588"/>
          <p14:tracePt t="21352" x="4556125" y="3303588"/>
          <p14:tracePt t="21358" x="4530725" y="3303588"/>
          <p14:tracePt t="21369" x="4518025" y="3303588"/>
          <p14:tracePt t="21385" x="4506913" y="3303588"/>
          <p14:tracePt t="21445" x="4481513" y="3303588"/>
          <p14:tracePt t="21536" x="4468813" y="3290888"/>
          <p14:tracePt t="21558" x="4443413" y="3278188"/>
          <p14:tracePt t="21573" x="4443413" y="3267075"/>
          <p14:tracePt t="21586" x="4430713" y="3267075"/>
          <p14:tracePt t="21598" x="4394200" y="3254375"/>
          <p14:tracePt t="21605" x="4394200" y="3241675"/>
          <p14:tracePt t="21614" x="4381500" y="3241675"/>
          <p14:tracePt t="21629" x="4381500" y="3228975"/>
          <p14:tracePt t="21645" x="4356100" y="3216275"/>
          <p14:tracePt t="21677" x="4356100" y="3203575"/>
          <p14:tracePt t="21693" x="4343400" y="3190875"/>
          <p14:tracePt t="21801" x="4330700" y="3190875"/>
          <p14:tracePt t="21814" x="4305300" y="3190875"/>
          <p14:tracePt t="21821" x="4281488" y="3178175"/>
          <p14:tracePt t="21830" x="4230688" y="3165475"/>
          <p14:tracePt t="21837" x="4217988" y="3165475"/>
          <p14:tracePt t="21846" x="4192588" y="3165475"/>
          <p14:tracePt t="21853" x="4181475" y="3165475"/>
          <p14:tracePt t="21862" x="4143375" y="3154363"/>
          <p14:tracePt t="21877" x="4117975" y="3154363"/>
          <p14:tracePt t="21886" x="4105275" y="3154363"/>
          <p14:tracePt t="21936" x="4092575" y="3154363"/>
          <p14:tracePt t="21941" x="4068763" y="3141663"/>
          <p14:tracePt t="21985" x="4056063" y="3141663"/>
          <p14:tracePt t="22421" x="4043363" y="3141663"/>
          <p14:tracePt t="24366" x="4043363" y="3154363"/>
          <p14:tracePt t="24389" x="4030663" y="3154363"/>
          <p14:tracePt t="24414" x="4017963" y="3165475"/>
          <p14:tracePt t="24446" x="3992563" y="3165475"/>
          <p14:tracePt t="24453" x="3979863" y="3178175"/>
          <p14:tracePt t="24462" x="3979863" y="3190875"/>
          <p14:tracePt t="24471" x="3968750" y="3190875"/>
          <p14:tracePt t="24486" x="3943350" y="3216275"/>
          <p14:tracePt t="24517" x="3930650" y="3228975"/>
          <p14:tracePt t="24953" x="3930650" y="3241675"/>
          <p14:tracePt t="24970" x="3917950" y="3278188"/>
          <p14:tracePt t="24973" x="3905250" y="3278188"/>
          <p14:tracePt t="24983" x="3905250" y="3290888"/>
          <p14:tracePt t="24988" x="3892550" y="3316288"/>
          <p14:tracePt t="24997" x="3867150" y="3354388"/>
          <p14:tracePt t="25004" x="3867150" y="3367088"/>
          <p14:tracePt t="25012" x="3856038" y="3403600"/>
          <p14:tracePt t="25021" x="3843338" y="3441700"/>
          <p14:tracePt t="25028" x="3817938" y="3490913"/>
          <p14:tracePt t="25036" x="3805238" y="3529013"/>
          <p14:tracePt t="25044" x="3805238" y="3554413"/>
          <p14:tracePt t="25053" x="3792538" y="3603625"/>
          <p14:tracePt t="25060" x="3792538" y="3616325"/>
          <p14:tracePt t="25068" x="3779838" y="3641725"/>
          <p14:tracePt t="25077" x="3767138" y="3654425"/>
          <p14:tracePt t="25085" x="3756025" y="3679825"/>
          <p14:tracePt t="25093" x="3756025" y="3692525"/>
          <p14:tracePt t="25197" x="3756025" y="3703638"/>
          <p14:tracePt t="25221" x="3779838" y="3703638"/>
          <p14:tracePt t="25229" x="3817938" y="3703638"/>
          <p14:tracePt t="25237" x="3843338" y="3703638"/>
          <p14:tracePt t="25246" x="3867150" y="3703638"/>
          <p14:tracePt t="25253" x="3892550" y="3703638"/>
          <p14:tracePt t="25309" x="3892550" y="3692525"/>
          <p14:tracePt t="25318" x="3905250" y="3679825"/>
          <p14:tracePt t="25341" x="3905250" y="3667125"/>
          <p14:tracePt t="25350" x="3905250" y="3629025"/>
          <p14:tracePt t="25365" x="3905250" y="3616325"/>
          <p14:tracePt t="25389" x="3905250" y="3603625"/>
          <p14:tracePt t="25405" x="3905250" y="3590925"/>
          <p14:tracePt t="25421" x="3905250" y="3579813"/>
          <p14:tracePt t="25453" x="3917950" y="3567113"/>
          <p14:tracePt t="25517" x="3930650" y="3541713"/>
          <p14:tracePt t="25654" x="3930650" y="3554413"/>
          <p14:tracePt t="25662" x="3930650" y="3567113"/>
          <p14:tracePt t="25677" x="3930650" y="3603625"/>
          <p14:tracePt t="25685" x="3930650" y="3616325"/>
          <p14:tracePt t="25693" x="3930650" y="3641725"/>
          <p14:tracePt t="25703" x="3930650" y="3692525"/>
          <p14:tracePt t="25709" x="3930650" y="3729038"/>
          <p14:tracePt t="25720" x="3930650" y="3803650"/>
          <p14:tracePt t="25726" x="3930650" y="3879850"/>
          <p14:tracePt t="25736" x="3930650" y="3916363"/>
          <p14:tracePt t="25742" x="3930650" y="3941763"/>
          <p14:tracePt t="25753" x="3930650" y="3992563"/>
          <p14:tracePt t="25757" x="3930650" y="4054475"/>
          <p14:tracePt t="25770" x="3930650" y="4079875"/>
          <p14:tracePt t="25773" x="3930650" y="4105275"/>
          <p14:tracePt t="25786" x="3930650" y="4117975"/>
          <p14:tracePt t="26270" x="3930650" y="4105275"/>
          <p14:tracePt t="26293" x="3930650" y="4092575"/>
          <p14:tracePt t="26318" x="3930650" y="4079875"/>
          <p14:tracePt t="26630" x="3905250" y="4079875"/>
          <p14:tracePt t="26646" x="3856038" y="4079875"/>
          <p14:tracePt t="26653" x="3805238" y="4092575"/>
          <p14:tracePt t="26661" x="3730625" y="4129088"/>
          <p14:tracePt t="26670" x="3679825" y="4141788"/>
          <p14:tracePt t="26677" x="3592513" y="4154488"/>
          <p14:tracePt t="26685" x="3505200" y="4192588"/>
          <p14:tracePt t="26693" x="3429000" y="4205288"/>
          <p14:tracePt t="26703" x="3292475" y="4241800"/>
          <p14:tracePt t="26711" x="3192463" y="4267200"/>
          <p14:tracePt t="26718" x="3067050" y="4305300"/>
          <p14:tracePt t="26725" x="2903538" y="4330700"/>
          <p14:tracePt t="26734" x="2767013" y="4341813"/>
          <p14:tracePt t="26741" x="2628900" y="4379913"/>
          <p14:tracePt t="26751" x="2516188" y="4379913"/>
          <p14:tracePt t="26757" x="2378075" y="4392613"/>
          <p14:tracePt t="26767" x="2239963" y="4405313"/>
          <p14:tracePt t="26773" x="2127250" y="4405313"/>
          <p14:tracePt t="26784" x="2027238" y="4405313"/>
          <p14:tracePt t="26789" x="1927225" y="4418013"/>
          <p14:tracePt t="26797" x="1839913" y="4443413"/>
          <p14:tracePt t="26805" x="1801813" y="4454525"/>
          <p14:tracePt t="26813" x="1765300" y="4454525"/>
          <p14:tracePt t="26821" x="1752600" y="4454525"/>
          <p14:tracePt t="26957" x="1739900" y="4454525"/>
          <p14:tracePt t="26974" x="1727200" y="4443413"/>
          <p14:tracePt t="26990" x="1714500" y="4430713"/>
          <p14:tracePt t="27002" x="1714500" y="4418013"/>
          <p14:tracePt t="27005" x="1701800" y="4418013"/>
          <p14:tracePt t="27021" x="1677988" y="4392613"/>
          <p14:tracePt t="27029" x="1665288" y="4379913"/>
          <p14:tracePt t="27037" x="1639888" y="4367213"/>
          <p14:tracePt t="27045" x="1589088" y="4341813"/>
          <p14:tracePt t="27053" x="1565275" y="4318000"/>
          <p14:tracePt t="27061" x="1501775" y="4279900"/>
          <p14:tracePt t="27069" x="1465263" y="4254500"/>
          <p14:tracePt t="27077" x="1401763" y="4241800"/>
          <p14:tracePt t="27085" x="1352550" y="4217988"/>
          <p14:tracePt t="27093" x="1263650" y="4192588"/>
          <p14:tracePt t="27102" x="1201738" y="4192588"/>
          <p14:tracePt t="27110" x="1150938" y="4167188"/>
          <p14:tracePt t="27118" x="1127125" y="4154488"/>
          <p14:tracePt t="27125" x="1089025" y="4141788"/>
          <p14:tracePt t="27141" x="1076325" y="4141788"/>
          <p14:tracePt t="27157" x="1063625" y="4141788"/>
          <p14:tracePt t="27173" x="1050925" y="4141788"/>
          <p14:tracePt t="27220" x="1050925" y="4129088"/>
          <p14:tracePt t="27261" x="1050925" y="4117975"/>
          <p14:tracePt t="27269" x="1050925" y="4105275"/>
          <p14:tracePt t="27702" x="1076325" y="4092575"/>
          <p14:tracePt t="27717" x="1076325" y="4079875"/>
          <p14:tracePt t="27726" x="1089025" y="4067175"/>
          <p14:tracePt t="27734" x="1089025" y="4041775"/>
          <p14:tracePt t="27758" x="1127125" y="4041775"/>
          <p14:tracePt t="27766" x="1139825" y="4041775"/>
          <p14:tracePt t="27773" x="1189038" y="4041775"/>
          <p14:tracePt t="27786" x="1239838" y="4054475"/>
          <p14:tracePt t="27790" x="1301750" y="4067175"/>
          <p14:tracePt t="27802" x="1327150" y="4067175"/>
          <p14:tracePt t="27806" x="1363663" y="4079875"/>
          <p14:tracePt t="27814" x="1376363" y="4079875"/>
          <p14:tracePt t="27821" x="1376363" y="4092575"/>
          <p14:tracePt t="28021" x="1389063" y="4092575"/>
          <p14:tracePt t="28037" x="1414463" y="4092575"/>
          <p14:tracePt t="28046" x="1452563" y="4092575"/>
          <p14:tracePt t="28053" x="1539875" y="4079875"/>
          <p14:tracePt t="28061" x="1652588" y="4079875"/>
          <p14:tracePt t="28069" x="1801813" y="4079875"/>
          <p14:tracePt t="28077" x="2039938" y="4054475"/>
          <p14:tracePt t="28087" x="2190750" y="4017963"/>
          <p14:tracePt t="28093" x="2316163" y="4017963"/>
          <p14:tracePt t="28103" x="2452688" y="4017963"/>
          <p14:tracePt t="28110" x="2554288" y="4017963"/>
          <p14:tracePt t="28119" x="2616200" y="4017963"/>
          <p14:tracePt t="28125" x="2654300" y="4017963"/>
          <p14:tracePt t="28277" x="2641600" y="4017963"/>
          <p14:tracePt t="28694" x="2628900" y="4005263"/>
          <p14:tracePt t="28766" x="2628900" y="3992563"/>
          <p14:tracePt t="28798" x="2628900" y="3979863"/>
          <p14:tracePt t="28862" x="2628900" y="3967163"/>
          <p14:tracePt t="28870" x="2628900" y="3954463"/>
          <p14:tracePt t="31294" x="2654300" y="3954463"/>
          <p14:tracePt t="31301" x="2667000" y="3954463"/>
          <p14:tracePt t="31311" x="2690813" y="3954463"/>
          <p14:tracePt t="31319" x="2716213" y="3941763"/>
          <p14:tracePt t="31327" x="2754313" y="3929063"/>
          <p14:tracePt t="31335" x="2828925" y="3916363"/>
          <p14:tracePt t="31342" x="2867025" y="3916363"/>
          <p14:tracePt t="31353" x="2941638" y="3905250"/>
          <p14:tracePt t="31358" x="3016250" y="3892550"/>
          <p14:tracePt t="31370" x="3079750" y="3879850"/>
          <p14:tracePt t="31374" x="3141663" y="3879850"/>
          <p14:tracePt t="31387" x="3179763" y="3879850"/>
          <p14:tracePt t="31390" x="3205163" y="3879850"/>
          <p14:tracePt t="31403" x="3241675" y="3879850"/>
          <p14:tracePt t="31549" x="3254375" y="3879850"/>
          <p14:tracePt t="31565" x="3267075" y="3879850"/>
          <p14:tracePt t="31581" x="3279775" y="3879850"/>
          <p14:tracePt t="32390" x="3279775" y="3867150"/>
          <p14:tracePt t="33086" x="3292475" y="3854450"/>
          <p14:tracePt t="33094" x="3305175" y="3854450"/>
          <p14:tracePt t="33109" x="3317875" y="3854450"/>
          <p14:tracePt t="33125" x="3328988" y="3854450"/>
          <p14:tracePt t="33136" x="3341688" y="3854450"/>
          <p14:tracePt t="33152" x="3354388" y="3854450"/>
          <p14:tracePt t="33157" x="3367088" y="3854450"/>
          <p14:tracePt t="33169" x="3379788" y="3854450"/>
          <p14:tracePt t="33173" x="3392488" y="3841750"/>
          <p14:tracePt t="33186" x="3405188" y="3841750"/>
          <p14:tracePt t="33189" x="3441700" y="3841750"/>
          <p14:tracePt t="33202" x="3454400" y="3841750"/>
          <p14:tracePt t="33205" x="3467100" y="3841750"/>
          <p14:tracePt t="33214" x="3479800" y="3841750"/>
          <p14:tracePt t="33221" x="3505200" y="3841750"/>
          <p14:tracePt t="33229" x="3517900" y="3841750"/>
          <p14:tracePt t="33237" x="3541713" y="3841750"/>
          <p14:tracePt t="33246" x="3554413" y="3841750"/>
          <p14:tracePt t="33253" x="3579813" y="3841750"/>
          <p14:tracePt t="33261" x="3605213" y="3841750"/>
          <p14:tracePt t="33269" x="3630613" y="3841750"/>
          <p14:tracePt t="33278" x="3643313" y="3841750"/>
          <p14:tracePt t="33286" x="3667125" y="3841750"/>
          <p14:tracePt t="33293" x="3692525" y="3841750"/>
          <p14:tracePt t="33302" x="3743325" y="3841750"/>
          <p14:tracePt t="33309" x="3779838" y="3841750"/>
          <p14:tracePt t="33319" x="3805238" y="3841750"/>
          <p14:tracePt t="33325" x="3830638" y="3841750"/>
          <p14:tracePt t="33336" x="3856038" y="3841750"/>
          <p14:tracePt t="33342" x="3892550" y="3841750"/>
          <p14:tracePt t="33357" x="3917950" y="3841750"/>
          <p14:tracePt t="33374" x="3930650" y="3841750"/>
          <p14:tracePt t="33421" x="3956050" y="3829050"/>
          <p14:tracePt t="33430" x="3968750" y="3816350"/>
          <p14:tracePt t="33437" x="3992563" y="3803650"/>
          <p14:tracePt t="33446" x="4017963" y="3792538"/>
          <p14:tracePt t="33453" x="4043363" y="3792538"/>
          <p14:tracePt t="33462" x="4081463" y="3767138"/>
          <p14:tracePt t="33470" x="4105275" y="3754438"/>
          <p14:tracePt t="33477" x="4130675" y="3754438"/>
          <p14:tracePt t="33486" x="4143375" y="3741738"/>
          <p14:tracePt t="33493" x="4168775" y="3729038"/>
          <p14:tracePt t="33509" x="4181475" y="3716338"/>
          <p14:tracePt t="33527" x="4181475" y="3703638"/>
          <p14:tracePt t="33536" x="4181475" y="3692525"/>
          <p14:tracePt t="33552" x="4181475" y="3679825"/>
          <p14:tracePt t="33557" x="4181475" y="3667125"/>
          <p14:tracePt t="33569" x="4181475" y="3654425"/>
          <p14:tracePt t="33574" x="4192588" y="3641725"/>
          <p14:tracePt t="33602" x="4205288" y="3629025"/>
          <p14:tracePt t="33765" x="4217988" y="3629025"/>
          <p14:tracePt t="33773" x="4230688" y="3629025"/>
          <p14:tracePt t="33781" x="4243388" y="3629025"/>
          <p14:tracePt t="33789" x="4305300" y="3616325"/>
          <p14:tracePt t="33800" x="4343400" y="3616325"/>
          <p14:tracePt t="33804" x="4394200" y="3603625"/>
          <p14:tracePt t="33812" x="4443413" y="3603625"/>
          <p14:tracePt t="33820" x="4481513" y="3590925"/>
          <p14:tracePt t="33829" x="4530725" y="3590925"/>
          <p14:tracePt t="33837" x="4556125" y="3579813"/>
          <p14:tracePt t="33845" x="4581525" y="3579813"/>
          <p14:tracePt t="33853" x="4594225" y="3579813"/>
          <p14:tracePt t="33861" x="4606925" y="3554413"/>
          <p14:tracePt t="34102" x="4606925" y="3541713"/>
          <p14:tracePt t="34150" x="4606925" y="3529013"/>
          <p14:tracePt t="34398" x="4606925" y="3516313"/>
          <p14:tracePt t="34470" x="4619625" y="3503613"/>
          <p14:tracePt t="34478" x="4643438" y="3503613"/>
          <p14:tracePt t="34487" x="4656138" y="3503613"/>
          <p14:tracePt t="34493" x="4668838" y="3479800"/>
          <p14:tracePt t="34503" x="4719638" y="3467100"/>
          <p14:tracePt t="34510" x="4794250" y="3467100"/>
          <p14:tracePt t="34520" x="4894263" y="3467100"/>
          <p14:tracePt t="34525" x="5045075" y="3467100"/>
          <p14:tracePt t="34534" x="5194300" y="3467100"/>
          <p14:tracePt t="34541" x="5419725" y="3467100"/>
          <p14:tracePt t="34551" x="5632450" y="3467100"/>
          <p14:tracePt t="34557" x="5832475" y="3467100"/>
          <p14:tracePt t="34567" x="6008688" y="3467100"/>
          <p14:tracePt t="34573" x="6121400" y="3467100"/>
          <p14:tracePt t="34585" x="6221413" y="3467100"/>
          <p14:tracePt t="34589" x="6270625" y="3467100"/>
          <p14:tracePt t="34601" x="6283325" y="3467100"/>
          <p14:tracePt t="34798" x="6270625" y="3467100"/>
          <p14:tracePt t="35182" x="6259513" y="3467100"/>
          <p14:tracePt t="35358" x="6246813" y="3467100"/>
          <p14:tracePt t="35406" x="6221413" y="3467100"/>
          <p14:tracePt t="35414" x="6196013" y="3490913"/>
          <p14:tracePt t="35422" x="6170613" y="3503613"/>
          <p14:tracePt t="35429" x="6157913" y="3516313"/>
          <p14:tracePt t="35437" x="6134100" y="3529013"/>
          <p14:tracePt t="35446" x="6108700" y="3554413"/>
          <p14:tracePt t="35453" x="6096000" y="3567113"/>
          <p14:tracePt t="35461" x="6070600" y="3579813"/>
          <p14:tracePt t="35470" x="6045200" y="3603625"/>
          <p14:tracePt t="35478" x="6021388" y="3616325"/>
          <p14:tracePt t="35485" x="5970588" y="3667125"/>
          <p14:tracePt t="35493" x="5908675" y="3692525"/>
          <p14:tracePt t="35502" x="5870575" y="3741738"/>
          <p14:tracePt t="35510" x="5821363" y="3792538"/>
          <p14:tracePt t="35517" x="5783263" y="3829050"/>
          <p14:tracePt t="35525" x="5745163" y="3854450"/>
          <p14:tracePt t="35534" x="5732463" y="3892550"/>
          <p14:tracePt t="35541" x="5683250" y="3916363"/>
          <p14:tracePt t="35551" x="5657850" y="3929063"/>
          <p14:tracePt t="35557" x="5645150" y="3941763"/>
          <p14:tracePt t="35567" x="5607050" y="3967163"/>
          <p14:tracePt t="35573" x="5570538" y="3992563"/>
          <p14:tracePt t="35584" x="5557838" y="4005263"/>
          <p14:tracePt t="35590" x="5532438" y="4029075"/>
          <p14:tracePt t="35600" x="5507038" y="4067175"/>
          <p14:tracePt t="35606" x="5495925" y="4067175"/>
          <p14:tracePt t="35613" x="5483225" y="4079875"/>
          <p14:tracePt t="35622" x="5470525" y="4092575"/>
          <p14:tracePt t="35629" x="5419725" y="4117975"/>
          <p14:tracePt t="35637" x="5419725" y="4129088"/>
          <p14:tracePt t="35645" x="5407025" y="4129088"/>
          <p14:tracePt t="35653" x="5383213" y="4154488"/>
          <p14:tracePt t="35661" x="5370513" y="4167188"/>
          <p14:tracePt t="35669" x="5345113" y="4179888"/>
          <p14:tracePt t="35677" x="5319713" y="4192588"/>
          <p14:tracePt t="35685" x="5319713" y="4205288"/>
          <p14:tracePt t="35693" x="5294313" y="4217988"/>
          <p14:tracePt t="35701" x="5270500" y="4241800"/>
          <p14:tracePt t="35709" x="5232400" y="4267200"/>
          <p14:tracePt t="35718" x="5219700" y="4279900"/>
          <p14:tracePt t="35725" x="5181600" y="4292600"/>
          <p14:tracePt t="35734" x="5157788" y="4305300"/>
          <p14:tracePt t="35741" x="5106988" y="4330700"/>
          <p14:tracePt t="35751" x="5081588" y="4341813"/>
          <p14:tracePt t="35757" x="5045075" y="4354513"/>
          <p14:tracePt t="35768" x="5019675" y="4367213"/>
          <p14:tracePt t="35773" x="5006975" y="4367213"/>
          <p14:tracePt t="35784" x="4994275" y="4367213"/>
          <p14:tracePt t="35948" x="4994275" y="4354513"/>
          <p14:tracePt t="35997" x="4994275" y="4341813"/>
          <p14:tracePt t="36326" x="4994275" y="4318000"/>
          <p14:tracePt t="36342" x="4994275" y="4305300"/>
          <p14:tracePt t="36350" x="4994275" y="4279900"/>
          <p14:tracePt t="36359" x="4994275" y="4267200"/>
          <p14:tracePt t="36366" x="5006975" y="4254500"/>
          <p14:tracePt t="36389" x="5006975" y="4241800"/>
          <p14:tracePt t="37358" x="5006975" y="4230688"/>
          <p14:tracePt t="37386" x="5006975" y="4217988"/>
          <p14:tracePt t="37389" x="5006975" y="4205288"/>
          <p14:tracePt t="37422" x="5006975" y="4192588"/>
          <p14:tracePt t="37461" x="5006975" y="4167188"/>
          <p14:tracePt t="37478" x="5019675" y="4167188"/>
          <p14:tracePt t="37982" x="5045075" y="4167188"/>
          <p14:tracePt t="37990" x="5094288" y="4167188"/>
          <p14:tracePt t="38000" x="5145088" y="4167188"/>
          <p14:tracePt t="38006" x="5219700" y="4167188"/>
          <p14:tracePt t="38014" x="5281613" y="4167188"/>
          <p14:tracePt t="38027" x="5319713" y="4167188"/>
          <p14:tracePt t="38030" x="5394325" y="4167188"/>
          <p14:tracePt t="38040" x="5483225" y="4167188"/>
          <p14:tracePt t="38046" x="5570538" y="4179888"/>
          <p14:tracePt t="38055" x="5695950" y="4205288"/>
          <p14:tracePt t="38061" x="5795963" y="4217988"/>
          <p14:tracePt t="38069" x="5870575" y="4230688"/>
          <p14:tracePt t="38077" x="5921375" y="4230688"/>
          <p14:tracePt t="38085" x="5983288" y="4241800"/>
          <p14:tracePt t="38093" x="6045200" y="4267200"/>
          <p14:tracePt t="38102" x="6108700" y="4279900"/>
          <p14:tracePt t="38109" x="6146800" y="4279900"/>
          <p14:tracePt t="38116" x="6196013" y="4292600"/>
          <p14:tracePt t="38124" x="6283325" y="4292600"/>
          <p14:tracePt t="38133" x="6346825" y="4305300"/>
          <p14:tracePt t="38140" x="6396038" y="4330700"/>
          <p14:tracePt t="38149" x="6408738" y="4330700"/>
          <p14:tracePt t="38157" x="6446838" y="4330700"/>
          <p14:tracePt t="38166" x="6459538" y="4330700"/>
          <p14:tracePt t="38183" x="6483350" y="4330700"/>
          <p14:tracePt t="38199" x="6496050" y="4330700"/>
          <p14:tracePt t="38204" x="6508750" y="4330700"/>
          <p14:tracePt t="38213" x="6521450" y="4330700"/>
          <p14:tracePt t="38221" x="6534150" y="4330700"/>
          <p14:tracePt t="38229" x="6559550" y="4341813"/>
          <p14:tracePt t="38237" x="6572250" y="4341813"/>
          <p14:tracePt t="38245" x="6596063" y="4341813"/>
          <p14:tracePt t="38253" x="6621463" y="4341813"/>
          <p14:tracePt t="38269" x="6646863" y="4341813"/>
          <p14:tracePt t="38276" x="6659563" y="4341813"/>
          <p14:tracePt t="38285" x="6684963" y="4341813"/>
          <p14:tracePt t="38300" x="6696075" y="4341813"/>
          <p14:tracePt t="38389" x="6708775" y="4341813"/>
          <p14:tracePt t="38574" x="6708775" y="4330700"/>
          <p14:tracePt t="38599" x="6708775" y="4318000"/>
          <p14:tracePt t="38606" x="6721475" y="4318000"/>
          <p14:tracePt t="39622" x="6708775" y="4318000"/>
          <p14:tracePt t="39630" x="6684963" y="4318000"/>
          <p14:tracePt t="39638" x="6646863" y="4318000"/>
          <p14:tracePt t="39646" x="6572250" y="4318000"/>
          <p14:tracePt t="39654" x="6496050" y="4318000"/>
          <p14:tracePt t="39662" x="6396038" y="4318000"/>
          <p14:tracePt t="39669" x="6234113" y="4341813"/>
          <p14:tracePt t="39677" x="6021388" y="4392613"/>
          <p14:tracePt t="39685" x="5821363" y="4454525"/>
          <p14:tracePt t="39693" x="5632450" y="4530725"/>
          <p14:tracePt t="39701" x="5457825" y="4579938"/>
          <p14:tracePt t="39709" x="5270500" y="4618038"/>
          <p14:tracePt t="39717" x="5081588" y="4643438"/>
          <p14:tracePt t="39725" x="4906963" y="4667250"/>
          <p14:tracePt t="39734" x="4768850" y="4718050"/>
          <p14:tracePt t="39741" x="4706938" y="4730750"/>
          <p14:tracePt t="39751" x="4619625" y="4756150"/>
          <p14:tracePt t="39757" x="4556125" y="4768850"/>
          <p14:tracePt t="39767" x="4518025" y="4779963"/>
          <p14:tracePt t="39773" x="4481513" y="4792663"/>
          <p14:tracePt t="39784" x="4456113" y="4792663"/>
          <p14:tracePt t="39790" x="4443413" y="4805363"/>
          <p14:tracePt t="39801" x="4418013" y="4805363"/>
          <p14:tracePt t="39806" x="4418013" y="4818063"/>
          <p14:tracePt t="39817" x="4406900" y="4830763"/>
          <p14:tracePt t="39830" x="4381500" y="4830763"/>
          <p14:tracePt t="39837" x="4330700" y="4843463"/>
          <p14:tracePt t="39845" x="4281488" y="4868863"/>
          <p14:tracePt t="39853" x="4192588" y="4879975"/>
          <p14:tracePt t="39861" x="4081463" y="4905375"/>
          <p14:tracePt t="39869" x="4017963" y="4930775"/>
          <p14:tracePt t="39877" x="3905250" y="4956175"/>
          <p14:tracePt t="39885" x="3817938" y="4992688"/>
          <p14:tracePt t="39893" x="3779838" y="4992688"/>
          <p14:tracePt t="39903" x="3743325" y="5005388"/>
          <p14:tracePt t="40038" x="3730625" y="5005388"/>
          <p14:tracePt t="40110" x="3730625" y="4992688"/>
          <p14:tracePt t="40158" x="3730625" y="4981575"/>
          <p14:tracePt t="40186" x="3743325" y="4968875"/>
          <p14:tracePt t="40238" x="3743325" y="4956175"/>
          <p14:tracePt t="40262" x="3756025" y="4956175"/>
          <p14:tracePt t="40278" x="3756025" y="4943475"/>
          <p14:tracePt t="40294" x="3767138" y="4930775"/>
          <p14:tracePt t="40342" x="3779838" y="4918075"/>
          <p14:tracePt t="40357" x="3792538" y="4918075"/>
          <p14:tracePt t="40399" x="3805238" y="4918075"/>
          <p14:tracePt t="40717" x="3817938" y="4918075"/>
          <p14:tracePt t="40757" x="3830638" y="4918075"/>
          <p14:tracePt t="40773" x="3843338" y="4918075"/>
          <p14:tracePt t="40789" x="3867150" y="4918075"/>
          <p14:tracePt t="40798" x="3879850" y="4918075"/>
          <p14:tracePt t="40807" x="3892550" y="4918075"/>
          <p14:tracePt t="41167" x="3905250" y="4930775"/>
          <p14:tracePt t="41174" x="3905250" y="4943475"/>
          <p14:tracePt t="41187" x="3917950" y="4956175"/>
          <p14:tracePt t="41190" x="3917950" y="4968875"/>
          <p14:tracePt t="41204" x="3930650" y="4992688"/>
          <p14:tracePt t="41206" x="3930650" y="5005388"/>
          <p14:tracePt t="41219" x="3956050" y="5043488"/>
          <p14:tracePt t="41222" x="3968750" y="5068888"/>
          <p14:tracePt t="41236" x="3979863" y="5068888"/>
          <p14:tracePt t="41237" x="3992563" y="5092700"/>
          <p14:tracePt t="41254" x="4005263" y="5105400"/>
          <p14:tracePt t="41333" x="4017963" y="5118100"/>
          <p14:tracePt t="41446" x="4017963" y="5130800"/>
          <p14:tracePt t="41510" x="4030663" y="5130800"/>
          <p14:tracePt t="41542" x="4043363" y="5118100"/>
          <p14:tracePt t="41622" x="4056063" y="5118100"/>
          <p14:tracePt t="41638" x="4068763" y="5118100"/>
          <p14:tracePt t="41655" x="4081463" y="5118100"/>
          <p14:tracePt t="41662" x="4092575" y="5092700"/>
          <p14:tracePt t="41675" x="4105275" y="5092700"/>
          <p14:tracePt t="41678" x="4117975" y="5092700"/>
          <p14:tracePt t="41690" x="4130675" y="5092700"/>
          <p14:tracePt t="41694" x="4143375" y="5092700"/>
          <p14:tracePt t="41705" x="4156075" y="5092700"/>
          <p14:tracePt t="41710" x="4181475" y="5081588"/>
          <p14:tracePt t="41726" x="4192588" y="5081588"/>
          <p14:tracePt t="41750" x="4217988" y="5081588"/>
          <p14:tracePt t="41758" x="4230688" y="5068888"/>
          <p14:tracePt t="41769" x="4243388" y="5056188"/>
          <p14:tracePt t="41901" x="4243388" y="5043488"/>
          <p14:tracePt t="41926" x="4243388" y="5030788"/>
          <p14:tracePt t="41942" x="4243388" y="5018088"/>
          <p14:tracePt t="41966" x="4243388" y="5005388"/>
          <p14:tracePt t="41982" x="4243388" y="4992688"/>
          <p14:tracePt t="42030" x="4243388" y="4968875"/>
          <p14:tracePt t="42046" x="4230688" y="4968875"/>
          <p14:tracePt t="42102" x="4230688" y="4943475"/>
          <p14:tracePt t="42302" x="4217988" y="4943475"/>
          <p14:tracePt t="42310" x="4205288" y="4956175"/>
          <p14:tracePt t="42322" x="4205288" y="4968875"/>
          <p14:tracePt t="42326" x="4205288" y="4981575"/>
          <p14:tracePt t="42337" x="4205288" y="5018088"/>
          <p14:tracePt t="42342" x="4205288" y="5056188"/>
          <p14:tracePt t="42354" x="4192588" y="5092700"/>
          <p14:tracePt t="42358" x="4192588" y="5130800"/>
          <p14:tracePt t="42370" x="4181475" y="5205413"/>
          <p14:tracePt t="42374" x="4168775" y="5294313"/>
          <p14:tracePt t="42387" x="4156075" y="5368925"/>
          <p14:tracePt t="42390" x="4143375" y="5468938"/>
          <p14:tracePt t="42404" x="4117975" y="5543550"/>
          <p14:tracePt t="42406" x="4117975" y="5594350"/>
          <p14:tracePt t="42415" x="4105275" y="5630863"/>
          <p14:tracePt t="42423" x="4105275" y="5656263"/>
          <p14:tracePt t="42439" x="4105275" y="5668963"/>
          <p14:tracePt t="42542" x="4105275" y="5656263"/>
          <p14:tracePt t="42550" x="4105275" y="5643563"/>
          <p14:tracePt t="42558" x="4117975" y="5630863"/>
          <p14:tracePt t="42566" x="4130675" y="5630863"/>
          <p14:tracePt t="42574" x="4130675" y="5619750"/>
          <p14:tracePt t="42590" x="4143375" y="5594350"/>
          <p14:tracePt t="42606" x="4156075" y="5594350"/>
          <p14:tracePt t="42638" x="4168775" y="5581650"/>
          <p14:tracePt t="43134" x="4168775" y="5568950"/>
          <p14:tracePt t="43621" x="4156075" y="5568950"/>
          <p14:tracePt t="43630" x="4156075" y="5581650"/>
          <p14:tracePt t="43637" x="4143375" y="5581650"/>
          <p14:tracePt t="43646" x="4117975" y="5581650"/>
          <p14:tracePt t="43669" x="4105275" y="5594350"/>
          <p14:tracePt t="43678" x="4105275" y="5607050"/>
          <p14:tracePt t="43685" x="4081463" y="5607050"/>
          <p14:tracePt t="43694" x="4068763" y="5619750"/>
          <p14:tracePt t="43702" x="4043363" y="5619750"/>
          <p14:tracePt t="43709" x="4030663" y="5630863"/>
          <p14:tracePt t="43718" x="3979863" y="5643563"/>
          <p14:tracePt t="43726" x="3943350" y="5668963"/>
          <p14:tracePt t="43735" x="3892550" y="5668963"/>
          <p14:tracePt t="43743" x="3879850" y="5668963"/>
          <p14:tracePt t="43752" x="3856038" y="5681663"/>
          <p14:tracePt t="43757" x="3805238" y="5707063"/>
          <p14:tracePt t="43769" x="3705225" y="5732463"/>
          <p14:tracePt t="43773" x="3654425" y="5732463"/>
          <p14:tracePt t="43785" x="3592513" y="5756275"/>
          <p14:tracePt t="43790" x="3541713" y="5756275"/>
          <p14:tracePt t="43801" x="3454400" y="5768975"/>
          <p14:tracePt t="43806" x="3392488" y="5768975"/>
          <p14:tracePt t="43818" x="3317875" y="5781675"/>
          <p14:tracePt t="43821" x="3267075" y="5781675"/>
          <p14:tracePt t="43830" x="3205163" y="5781675"/>
          <p14:tracePt t="43838" x="3116263" y="5781675"/>
          <p14:tracePt t="43846" x="3054350" y="5781675"/>
          <p14:tracePt t="43853" x="2967038" y="5781675"/>
          <p14:tracePt t="43861" x="2879725" y="5781675"/>
          <p14:tracePt t="43869" x="2790825" y="5781675"/>
          <p14:tracePt t="43877" x="2754313" y="5781675"/>
          <p14:tracePt t="43885" x="2703513" y="5781675"/>
          <p14:tracePt t="43893" x="2690813" y="5781675"/>
          <p14:tracePt t="43903" x="2667000" y="5781675"/>
          <p14:tracePt t="43909" x="2654300" y="5781675"/>
          <p14:tracePt t="43918" x="2628900" y="5781675"/>
          <p14:tracePt t="43925" x="2590800" y="5768975"/>
          <p14:tracePt t="43941" x="2565400" y="5756275"/>
          <p14:tracePt t="43957" x="2528888" y="5756275"/>
          <p14:tracePt t="43968" x="2516188" y="5756275"/>
          <p14:tracePt t="43974" x="2478088" y="5732463"/>
          <p14:tracePt t="43985" x="2441575" y="5719763"/>
          <p14:tracePt t="44002" x="2441575" y="5707063"/>
          <p14:tracePt t="44005" x="2416175" y="5681663"/>
          <p14:tracePt t="44030" x="2403475" y="5681663"/>
          <p14:tracePt t="44046" x="2365375" y="5681663"/>
          <p14:tracePt t="44053" x="2328863" y="5681663"/>
          <p14:tracePt t="44062" x="2290763" y="5681663"/>
          <p14:tracePt t="44069" x="2252663" y="5681663"/>
          <p14:tracePt t="44077" x="2178050" y="5668963"/>
          <p14:tracePt t="44085" x="2139950" y="5656263"/>
          <p14:tracePt t="44094" x="2103438" y="5630863"/>
          <p14:tracePt t="44102" x="2052638" y="5619750"/>
          <p14:tracePt t="44109" x="1990725" y="5607050"/>
          <p14:tracePt t="44119" x="1939925" y="5607050"/>
          <p14:tracePt t="44139" x="1827213" y="5581650"/>
          <p14:tracePt t="44141" x="1790700" y="5568950"/>
          <p14:tracePt t="44159" x="1765300" y="5568950"/>
          <p14:tracePt t="44169" x="1739900" y="5568950"/>
          <p14:tracePt t="44173" x="1689100" y="5556250"/>
          <p14:tracePt t="44185" x="1652588" y="5556250"/>
          <p14:tracePt t="44189" x="1614488" y="5556250"/>
          <p14:tracePt t="44201" x="1589088" y="5556250"/>
          <p14:tracePt t="44205" x="1552575" y="5556250"/>
          <p14:tracePt t="44218" x="1514475" y="5556250"/>
          <p14:tracePt t="44221" x="1501775" y="5556250"/>
          <p14:tracePt t="44229" x="1476375" y="5556250"/>
          <p14:tracePt t="44237" x="1465263" y="5556250"/>
          <p14:tracePt t="44245" x="1427163" y="5556250"/>
          <p14:tracePt t="44253" x="1414463" y="5556250"/>
          <p14:tracePt t="44261" x="1389063" y="5556250"/>
          <p14:tracePt t="44269" x="1376363" y="5556250"/>
          <p14:tracePt t="44277" x="1339850" y="5556250"/>
          <p14:tracePt t="44286" x="1301750" y="5556250"/>
          <p14:tracePt t="44293" x="1263650" y="5556250"/>
          <p14:tracePt t="44301" x="1252538" y="5556250"/>
          <p14:tracePt t="44309" x="1239838" y="5556250"/>
          <p14:tracePt t="44318" x="1214438" y="5556250"/>
          <p14:tracePt t="44325" x="1201738" y="5556250"/>
          <p14:tracePt t="44341" x="1189038" y="5556250"/>
          <p14:tracePt t="44351" x="1163638" y="5556250"/>
          <p14:tracePt t="44357" x="1127125" y="5543550"/>
          <p14:tracePt t="44369" x="1127125" y="5530850"/>
          <p14:tracePt t="44386" x="1114425" y="5530850"/>
          <p14:tracePt t="44389" x="1101725" y="5530850"/>
          <p14:tracePt t="44406" x="1076325" y="5518150"/>
          <p14:tracePt t="44430" x="1050925" y="5518150"/>
          <p14:tracePt t="44438" x="1038225" y="5518150"/>
          <p14:tracePt t="44462" x="1027113" y="5507038"/>
          <p14:tracePt t="44533" x="1014413" y="5481638"/>
          <p14:tracePt t="44645" x="1014413" y="5468938"/>
          <p14:tracePt t="44702" x="1027113" y="5456238"/>
          <p14:tracePt t="44718" x="1038225" y="5456238"/>
          <p14:tracePt t="44734" x="1063625" y="5456238"/>
          <p14:tracePt t="44742" x="1076325" y="5456238"/>
          <p14:tracePt t="44753" x="1101725" y="5456238"/>
          <p14:tracePt t="44758" x="1150938" y="5443538"/>
          <p14:tracePt t="44769" x="1176338" y="5443538"/>
          <p14:tracePt t="44774" x="1239838" y="5443538"/>
          <p14:tracePt t="44786" x="1289050" y="5443538"/>
          <p14:tracePt t="44790" x="1389063" y="5443538"/>
          <p14:tracePt t="44803" x="1452563" y="5443538"/>
          <p14:tracePt t="44806" x="1565275" y="5430838"/>
          <p14:tracePt t="44820" x="1614488" y="5430838"/>
          <p14:tracePt t="44822" x="1652588" y="5430838"/>
          <p14:tracePt t="44836" x="1665288" y="5430838"/>
          <p14:tracePt t="44837" x="1677988" y="5430838"/>
          <p14:tracePt t="44997" x="1689100" y="5430838"/>
          <p14:tracePt t="45012" x="1714500" y="5430838"/>
          <p14:tracePt t="45020" x="1739900" y="5430838"/>
          <p14:tracePt t="45029" x="1765300" y="5407025"/>
          <p14:tracePt t="45037" x="1814513" y="5407025"/>
          <p14:tracePt t="45045" x="1903413" y="5407025"/>
          <p14:tracePt t="45053" x="1978025" y="5407025"/>
          <p14:tracePt t="45061" x="2052638" y="5407025"/>
          <p14:tracePt t="45069" x="2139950" y="5407025"/>
          <p14:tracePt t="45077" x="2178050" y="5407025"/>
          <p14:tracePt t="45085" x="2203450" y="5407025"/>
          <p14:tracePt t="45093" x="2228850" y="5407025"/>
          <p14:tracePt t="45182" x="2228850" y="5394325"/>
          <p14:tracePt t="45335" x="2239963" y="5394325"/>
          <p14:tracePt t="45430" x="2252663" y="5394325"/>
          <p14:tracePt t="45766" x="2265363" y="5394325"/>
          <p14:tracePt t="47189" x="2278063" y="5394325"/>
          <p14:tracePt t="47196" x="2303463" y="5407025"/>
          <p14:tracePt t="47204" x="2316163" y="5407025"/>
          <p14:tracePt t="47221" x="2339975" y="5407025"/>
          <p14:tracePt t="47229" x="2365375" y="5407025"/>
          <p14:tracePt t="47237" x="2416175" y="5407025"/>
          <p14:tracePt t="47245" x="2428875" y="5394325"/>
          <p14:tracePt t="47253" x="2452688" y="5381625"/>
          <p14:tracePt t="47261" x="2478088" y="5381625"/>
          <p14:tracePt t="47269" x="2541588" y="5381625"/>
          <p14:tracePt t="47277" x="2603500" y="5356225"/>
          <p14:tracePt t="47285" x="2678113" y="5343525"/>
          <p14:tracePt t="47293" x="2778125" y="5343525"/>
          <p14:tracePt t="47301" x="2854325" y="5330825"/>
          <p14:tracePt t="47309" x="2928938" y="5318125"/>
          <p14:tracePt t="47317" x="2992438" y="5294313"/>
          <p14:tracePt t="47325" x="3041650" y="5281613"/>
          <p14:tracePt t="47333" x="3092450" y="5281613"/>
          <p14:tracePt t="47341" x="3128963" y="5268913"/>
          <p14:tracePt t="47350" x="3154363" y="5268913"/>
          <p14:tracePt t="47357" x="3179763" y="5268913"/>
          <p14:tracePt t="47398" x="3192463" y="5256213"/>
          <p14:tracePt t="47421" x="3205163" y="5230813"/>
          <p14:tracePt t="47437" x="3216275" y="5218113"/>
          <p14:tracePt t="47454" x="3216275" y="5205413"/>
          <p14:tracePt t="47469" x="3216275" y="5194300"/>
          <p14:tracePt t="47501" x="3228975" y="5181600"/>
          <p14:tracePt t="47518" x="3241675" y="5156200"/>
          <p14:tracePt t="47526" x="3267075" y="5143500"/>
          <p14:tracePt t="47534" x="3267075" y="5130800"/>
          <p14:tracePt t="47543" x="3292475" y="5105400"/>
          <p14:tracePt t="47550" x="3317875" y="5092700"/>
          <p14:tracePt t="47557" x="3317875" y="5081588"/>
          <p14:tracePt t="47567" x="3341688" y="5068888"/>
          <p14:tracePt t="47584" x="3354388" y="5056188"/>
          <p14:tracePt t="47589" x="3367088" y="5043488"/>
          <p14:tracePt t="47600" x="3379788" y="5030788"/>
          <p14:tracePt t="47605" x="3392488" y="5018088"/>
          <p14:tracePt t="47617" x="3405188" y="5005388"/>
          <p14:tracePt t="47623" x="3417888" y="4981575"/>
          <p14:tracePt t="47629" x="3429000" y="4956175"/>
          <p14:tracePt t="47638" x="3429000" y="4918075"/>
          <p14:tracePt t="47645" x="3441700" y="4918075"/>
          <p14:tracePt t="47654" x="3467100" y="4905375"/>
          <p14:tracePt t="47950" x="3467100" y="4918075"/>
          <p14:tracePt t="47957" x="3467100" y="4956175"/>
          <p14:tracePt t="47966" x="3479800" y="5005388"/>
          <p14:tracePt t="47974" x="3479800" y="5030788"/>
          <p14:tracePt t="47985" x="3479800" y="5056188"/>
          <p14:tracePt t="47989" x="3479800" y="5092700"/>
          <p14:tracePt t="48005" x="3479800" y="5118100"/>
          <p14:tracePt t="48037" x="3479800" y="5130800"/>
          <p14:tracePt t="49614" x="3492500" y="5130800"/>
          <p14:tracePt t="49974" x="3505200" y="5130800"/>
          <p14:tracePt t="50061" x="3517900" y="5130800"/>
          <p14:tracePt t="50069" x="3530600" y="5130800"/>
          <p14:tracePt t="50077" x="3541713" y="5130800"/>
          <p14:tracePt t="50093" x="3554413" y="5130800"/>
          <p14:tracePt t="50101" x="3579813" y="5130800"/>
          <p14:tracePt t="50109" x="3592513" y="5130800"/>
          <p14:tracePt t="50118" x="3630613" y="5130800"/>
          <p14:tracePt t="50125" x="3667125" y="5143500"/>
          <p14:tracePt t="50135" x="3717925" y="5143500"/>
          <p14:tracePt t="50141" x="3792538" y="5143500"/>
          <p14:tracePt t="50152" x="3856038" y="5143500"/>
          <p14:tracePt t="50158" x="3917950" y="5156200"/>
          <p14:tracePt t="50169" x="3968750" y="5156200"/>
          <p14:tracePt t="50174" x="4005263" y="5181600"/>
          <p14:tracePt t="50184" x="4043363" y="5181600"/>
          <p14:tracePt t="50189" x="4081463" y="5194300"/>
          <p14:tracePt t="50201" x="4105275" y="5194300"/>
          <p14:tracePt t="50206" x="4130675" y="5194300"/>
          <p14:tracePt t="50286" x="4143375" y="5194300"/>
          <p14:tracePt t="50325" x="4168775" y="5194300"/>
          <p14:tracePt t="50351" x="4192588" y="5194300"/>
          <p14:tracePt t="50357" x="4217988" y="5194300"/>
          <p14:tracePt t="50368" x="4256088" y="5181600"/>
          <p14:tracePt t="50373" x="4305300" y="5181600"/>
          <p14:tracePt t="50385" x="4356100" y="5168900"/>
          <p14:tracePt t="50390" x="4430713" y="5168900"/>
          <p14:tracePt t="50402" x="4481513" y="5143500"/>
          <p14:tracePt t="50405" x="4556125" y="5143500"/>
          <p14:tracePt t="50418" x="4594225" y="5130800"/>
          <p14:tracePt t="50421" x="4630738" y="5130800"/>
          <p14:tracePt t="50430" x="4643438" y="5130800"/>
          <p14:tracePt t="50518" x="4656138" y="5118100"/>
          <p14:tracePt t="50535" x="4681538" y="5118100"/>
          <p14:tracePt t="50541" x="4743450" y="5118100"/>
          <p14:tracePt t="50552" x="4843463" y="5118100"/>
          <p14:tracePt t="50558" x="4932363" y="5118100"/>
          <p14:tracePt t="50569" x="5057775" y="5118100"/>
          <p14:tracePt t="50574" x="5194300" y="5092700"/>
          <p14:tracePt t="50585" x="5307013" y="5092700"/>
          <p14:tracePt t="50590" x="5394325" y="5092700"/>
          <p14:tracePt t="50602" x="5483225" y="5092700"/>
          <p14:tracePt t="50606" x="5507038" y="5092700"/>
          <p14:tracePt t="50618" x="5545138" y="5092700"/>
          <p14:tracePt t="50773" x="5532438" y="5092700"/>
          <p14:tracePt t="50781" x="5507038" y="5092700"/>
          <p14:tracePt t="50790" x="5470525" y="5092700"/>
          <p14:tracePt t="50803" x="5445125" y="5092700"/>
          <p14:tracePt t="50806" x="5407025" y="5092700"/>
          <p14:tracePt t="50819" x="5383213" y="5092700"/>
          <p14:tracePt t="50822" x="5370513" y="5092700"/>
          <p14:tracePt t="50835" x="5357813" y="5092700"/>
          <p14:tracePt t="50838" x="5332413" y="5092700"/>
          <p14:tracePt t="50846" x="5319713" y="5092700"/>
          <p14:tracePt t="50854" x="5307013" y="5092700"/>
          <p14:tracePt t="50862" x="5294313" y="5092700"/>
          <p14:tracePt t="50870" x="5257800" y="5092700"/>
          <p14:tracePt t="50878" x="5245100" y="5092700"/>
          <p14:tracePt t="50894" x="5219700" y="5092700"/>
          <p14:tracePt t="50957" x="5207000" y="5081588"/>
          <p14:tracePt t="51029" x="5207000" y="5068888"/>
          <p14:tracePt t="51053" x="5219700" y="5056188"/>
          <p14:tracePt t="51062" x="5232400" y="5056188"/>
          <p14:tracePt t="51069" x="5257800" y="5056188"/>
          <p14:tracePt t="51077" x="5294313" y="5043488"/>
          <p14:tracePt t="51085" x="5345113" y="5043488"/>
          <p14:tracePt t="51094" x="5407025" y="5030788"/>
          <p14:tracePt t="51102" x="5445125" y="5018088"/>
          <p14:tracePt t="51110" x="5483225" y="5018088"/>
          <p14:tracePt t="51119" x="5507038" y="5018088"/>
          <p14:tracePt t="51127" x="5545138" y="5018088"/>
          <p14:tracePt t="51135" x="5583238" y="5018088"/>
          <p14:tracePt t="51142" x="5632450" y="5018088"/>
          <p14:tracePt t="51152" x="5670550" y="5018088"/>
          <p14:tracePt t="51158" x="5719763" y="5018088"/>
          <p14:tracePt t="51169" x="5745163" y="5018088"/>
          <p14:tracePt t="51174" x="5795963" y="5018088"/>
          <p14:tracePt t="51185" x="5832475" y="5018088"/>
          <p14:tracePt t="51190" x="5857875" y="5018088"/>
          <p14:tracePt t="51202" x="5870575" y="5018088"/>
          <p14:tracePt t="51612" x="5857875" y="5018088"/>
          <p14:tracePt t="51629" x="5845175" y="5018088"/>
          <p14:tracePt t="51637" x="5845175" y="5030788"/>
          <p14:tracePt t="51645" x="5832475" y="5030788"/>
          <p14:tracePt t="51653" x="5832475" y="5043488"/>
          <p14:tracePt t="51669" x="5821363" y="5043488"/>
          <p14:tracePt t="51677" x="5795963" y="5056188"/>
          <p14:tracePt t="51693" x="5783263" y="5081588"/>
          <p14:tracePt t="51709" x="5770563" y="5081588"/>
          <p14:tracePt t="51733" x="5745163" y="5092700"/>
          <p14:tracePt t="51773" x="5719763" y="5118100"/>
          <p14:tracePt t="51789" x="5695950" y="5130800"/>
          <p14:tracePt t="51798" x="5670550" y="5143500"/>
          <p14:tracePt t="51806" x="5657850" y="5143500"/>
          <p14:tracePt t="51818" x="5645150" y="5156200"/>
          <p14:tracePt t="51821" x="5632450" y="5168900"/>
          <p14:tracePt t="51835" x="5607050" y="5181600"/>
          <p14:tracePt t="51837" x="5595938" y="5181600"/>
          <p14:tracePt t="51846" x="5570538" y="5205413"/>
          <p14:tracePt t="51853" x="5557838" y="5218113"/>
          <p14:tracePt t="51861" x="5532438" y="5230813"/>
          <p14:tracePt t="51870" x="5507038" y="5243513"/>
          <p14:tracePt t="51877" x="5470525" y="5268913"/>
          <p14:tracePt t="51885" x="5445125" y="5281613"/>
          <p14:tracePt t="51894" x="5419725" y="5294313"/>
          <p14:tracePt t="51904" x="5394325" y="5305425"/>
          <p14:tracePt t="51910" x="5370513" y="5305425"/>
          <p14:tracePt t="51918" x="5357813" y="5305425"/>
          <p14:tracePt t="51926" x="5345113" y="5330825"/>
          <p14:tracePt t="51935" x="5319713" y="5343525"/>
          <p14:tracePt t="51951" x="5281613" y="5356225"/>
          <p14:tracePt t="51957" x="5270500" y="5356225"/>
          <p14:tracePt t="51967" x="5257800" y="5368925"/>
          <p14:tracePt t="51973" x="5257800" y="5381625"/>
          <p14:tracePt t="51983" x="5245100" y="5394325"/>
          <p14:tracePt t="51989" x="5232400" y="5394325"/>
          <p14:tracePt t="52000" x="5207000" y="5394325"/>
          <p14:tracePt t="52006" x="5194300" y="5418138"/>
          <p14:tracePt t="52021" x="5181600" y="5418138"/>
          <p14:tracePt t="52037" x="5181600" y="5430838"/>
          <p14:tracePt t="52045" x="5170488" y="5430838"/>
          <p14:tracePt t="52053" x="5157788" y="5430838"/>
          <p14:tracePt t="52061" x="5145088" y="5456238"/>
          <p14:tracePt t="52069" x="5132388" y="5456238"/>
          <p14:tracePt t="52077" x="5119688" y="5481638"/>
          <p14:tracePt t="52085" x="5106988" y="5494338"/>
          <p14:tracePt t="52093" x="5081588" y="5518150"/>
          <p14:tracePt t="52101" x="5057775" y="5530850"/>
          <p14:tracePt t="52109" x="5057775" y="5543550"/>
          <p14:tracePt t="52117" x="5032375" y="5556250"/>
          <p14:tracePt t="52125" x="5019675" y="5568950"/>
          <p14:tracePt t="52134" x="5019675" y="5581650"/>
          <p14:tracePt t="52213" x="5006975" y="5581650"/>
          <p14:tracePt t="52526" x="4994275" y="5581650"/>
          <p14:tracePt t="52622" x="5006975" y="5568950"/>
          <p14:tracePt t="53853" x="5019675" y="5568950"/>
          <p14:tracePt t="53861" x="5032375" y="5568950"/>
          <p14:tracePt t="53877" x="5068888" y="5568950"/>
          <p14:tracePt t="53885" x="5119688" y="5543550"/>
          <p14:tracePt t="53893" x="5207000" y="5543550"/>
          <p14:tracePt t="53901" x="5370513" y="5543550"/>
          <p14:tracePt t="53909" x="5557838" y="5543550"/>
          <p14:tracePt t="53917" x="5832475" y="5543550"/>
          <p14:tracePt t="53925" x="5932488" y="5543550"/>
          <p14:tracePt t="53933" x="5995988" y="5543550"/>
          <p14:tracePt t="53941" x="6134100" y="5543550"/>
          <p14:tracePt t="53950" x="6246813" y="5568950"/>
          <p14:tracePt t="53957" x="6370638" y="5581650"/>
          <p14:tracePt t="53967" x="6421438" y="5581650"/>
          <p14:tracePt t="53973" x="6446838" y="5594350"/>
          <p14:tracePt t="57053" x="6446838" y="5568950"/>
          <p14:tracePt t="57069" x="6459538" y="5556250"/>
          <p14:tracePt t="57078" x="6459538" y="5530850"/>
          <p14:tracePt t="57085" x="6459538" y="5518150"/>
          <p14:tracePt t="57101" x="6459538" y="5507038"/>
          <p14:tracePt t="57109" x="6459538" y="5494338"/>
          <p14:tracePt t="57117" x="6459538" y="5481638"/>
          <p14:tracePt t="57125" x="6459538" y="5468938"/>
          <p14:tracePt t="57134" x="6472238" y="5443538"/>
          <p14:tracePt t="57166" x="6472238" y="5418138"/>
          <p14:tracePt t="64973" x="6483350" y="5407025"/>
          <p14:tracePt t="67141" x="6483350" y="5394325"/>
          <p14:tracePt t="67302" x="6508750" y="5394325"/>
          <p14:tracePt t="67309" x="6659563" y="5330825"/>
          <p14:tracePt t="67317" x="7010400" y="5181600"/>
          <p14:tracePt t="67325" x="7523163" y="5018088"/>
          <p14:tracePt t="67334" x="8235950" y="4792663"/>
          <p14:tracePt t="67341" x="9050338" y="4505325"/>
          <p14:tracePt t="67351" x="9901238" y="4217988"/>
          <p14:tracePt t="67357" x="10828338" y="3803650"/>
          <p14:tracePt t="67367" x="11753850" y="34163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FA9E0B8-8CB7-493E-AE9C-B6483E39D85A}"/>
              </a:ext>
            </a:extLst>
          </p:cNvPr>
          <p:cNvGrpSpPr/>
          <p:nvPr/>
        </p:nvGrpSpPr>
        <p:grpSpPr>
          <a:xfrm>
            <a:off x="2141908" y="1416301"/>
            <a:ext cx="5726348" cy="818237"/>
            <a:chOff x="2141908" y="1416301"/>
            <a:chExt cx="5726348" cy="8182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5AB660F-140D-483A-9FA0-3377717EA190}"/>
                    </a:ext>
                  </a:extLst>
                </p:cNvPr>
                <p:cNvSpPr txBox="1"/>
                <p:nvPr/>
              </p:nvSpPr>
              <p:spPr>
                <a:xfrm>
                  <a:off x="7235170" y="1426625"/>
                  <a:ext cx="288541" cy="807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5AB660F-140D-483A-9FA0-3377717EA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5170" y="1426625"/>
                  <a:ext cx="288541" cy="80791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E64677-9847-47DD-B26C-1B115A262580}"/>
                </a:ext>
              </a:extLst>
            </p:cNvPr>
            <p:cNvGrpSpPr/>
            <p:nvPr/>
          </p:nvGrpSpPr>
          <p:grpSpPr>
            <a:xfrm>
              <a:off x="2141908" y="1416301"/>
              <a:ext cx="5726348" cy="818237"/>
              <a:chOff x="2141908" y="1416301"/>
              <a:chExt cx="5726348" cy="81823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8534DB-5E48-4C23-981C-9F9C48A6A944}"/>
                  </a:ext>
                </a:extLst>
              </p:cNvPr>
              <p:cNvSpPr txBox="1"/>
              <p:nvPr/>
            </p:nvSpPr>
            <p:spPr>
              <a:xfrm>
                <a:off x="2141908" y="1475401"/>
                <a:ext cx="57263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A93386B-8058-443F-A440-6732775872A9}"/>
                      </a:ext>
                    </a:extLst>
                  </p:cNvPr>
                  <p:cNvSpPr txBox="1"/>
                  <p:nvPr/>
                </p:nvSpPr>
                <p:spPr>
                  <a:xfrm>
                    <a:off x="6090287" y="1416301"/>
                    <a:ext cx="273648" cy="81823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pt-BR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oMath>
                      </m:oMathPara>
                    </a14:m>
                    <a:endParaRPr lang="en-US" sz="32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DA93386B-8058-443F-A440-6732775872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0287" y="1416301"/>
                    <a:ext cx="273648" cy="81823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D12FA7-15BA-479E-A30E-7D495C49322A}"/>
                  </a:ext>
                </a:extLst>
              </p:cNvPr>
              <p:cNvSpPr txBox="1"/>
              <p:nvPr/>
            </p:nvSpPr>
            <p:spPr>
              <a:xfrm>
                <a:off x="3769462" y="3185606"/>
                <a:ext cx="751809" cy="883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D12FA7-15BA-479E-A30E-7D495C493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62" y="3185606"/>
                <a:ext cx="751809" cy="88312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9B807B-B1C6-4A86-8134-B1257CC34C34}"/>
                  </a:ext>
                </a:extLst>
              </p:cNvPr>
              <p:cNvSpPr txBox="1"/>
              <p:nvPr/>
            </p:nvSpPr>
            <p:spPr>
              <a:xfrm>
                <a:off x="6007885" y="3177889"/>
                <a:ext cx="978025" cy="9367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9B807B-B1C6-4A86-8134-B1257CC34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85" y="3177889"/>
                <a:ext cx="978025" cy="9367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640FC0-12D1-45CC-AE87-797DB162D761}"/>
                  </a:ext>
                </a:extLst>
              </p:cNvPr>
              <p:cNvSpPr txBox="1"/>
              <p:nvPr/>
            </p:nvSpPr>
            <p:spPr>
              <a:xfrm>
                <a:off x="4205669" y="3163356"/>
                <a:ext cx="1598826" cy="936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D640FC0-12D1-45CC-AE87-797DB16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669" y="3163356"/>
                <a:ext cx="1598826" cy="93679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E2C6E-B8B3-4421-9520-ED2567C2A364}"/>
                  </a:ext>
                </a:extLst>
              </p:cNvPr>
              <p:cNvSpPr txBox="1"/>
              <p:nvPr/>
            </p:nvSpPr>
            <p:spPr>
              <a:xfrm>
                <a:off x="3769462" y="4624154"/>
                <a:ext cx="751809" cy="871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9E2C6E-B8B3-4421-9520-ED2567C2A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62" y="4624154"/>
                <a:ext cx="751809" cy="871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679E81-9836-49BD-AABD-53CD34377308}"/>
                  </a:ext>
                </a:extLst>
              </p:cNvPr>
              <p:cNvSpPr txBox="1"/>
              <p:nvPr/>
            </p:nvSpPr>
            <p:spPr>
              <a:xfrm>
                <a:off x="6007885" y="4595169"/>
                <a:ext cx="97802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679E81-9836-49BD-AABD-53CD34377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885" y="4595169"/>
                <a:ext cx="978025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C2410-EC0C-46B3-9772-B2A615D0A1D4}"/>
                  </a:ext>
                </a:extLst>
              </p:cNvPr>
              <p:cNvSpPr txBox="1"/>
              <p:nvPr/>
            </p:nvSpPr>
            <p:spPr>
              <a:xfrm>
                <a:off x="4205669" y="4601904"/>
                <a:ext cx="1598826" cy="9367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9 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CC2410-EC0C-46B3-9772-B2A615D0A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669" y="4601904"/>
                <a:ext cx="1598826" cy="9367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4676A96-F77D-4E32-A238-FD58E6D5A6AB}"/>
              </a:ext>
            </a:extLst>
          </p:cNvPr>
          <p:cNvSpPr txBox="1"/>
          <p:nvPr/>
        </p:nvSpPr>
        <p:spPr>
          <a:xfrm>
            <a:off x="2141908" y="2253496"/>
            <a:ext cx="572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2F3F833-5FDB-479F-AC63-555DE51F4BC8}"/>
              </a:ext>
            </a:extLst>
          </p:cNvPr>
          <p:cNvSpPr/>
          <p:nvPr/>
        </p:nvSpPr>
        <p:spPr>
          <a:xfrm>
            <a:off x="1311965" y="169702"/>
            <a:ext cx="9289774" cy="1246518"/>
          </a:xfrm>
          <a:prstGeom prst="rightArrow">
            <a:avLst/>
          </a:prstGeom>
          <a:solidFill>
            <a:srgbClr val="90F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DF575A-58E1-4240-B957-B10DCFFD388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162017" y="85609"/>
            <a:ext cx="977670" cy="1271589"/>
          </a:xfrm>
          <a:prstGeom prst="rect">
            <a:avLst/>
          </a:prstGeom>
        </p:spPr>
      </p:pic>
      <p:sp>
        <p:nvSpPr>
          <p:cNvPr id="16" name="Frame 15">
            <a:extLst>
              <a:ext uri="{FF2B5EF4-FFF2-40B4-BE49-F238E27FC236}">
                <a16:creationId xmlns:a16="http://schemas.microsoft.com/office/drawing/2014/main" id="{64736B25-C00C-4F04-AB4A-56D74C35B2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3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图片 41996" descr="14">
            <a:extLst>
              <a:ext uri="{FF2B5EF4-FFF2-40B4-BE49-F238E27FC236}">
                <a16:creationId xmlns:a16="http://schemas.microsoft.com/office/drawing/2014/main" id="{F330F0E4-7BD5-4A8F-925B-10DE709689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01739" y="5463097"/>
            <a:ext cx="1412459" cy="12056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4"/>
    </mc:Choice>
    <mc:Fallback xmlns="">
      <p:transition spd="slow" advTm="739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75497"/>
            <a:ext cx="12298016" cy="13775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6" y="5260980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574"/>
            <a:ext cx="2724687" cy="13044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AE56CE-4E5F-4C52-8BE8-3EC7DC3A089D}"/>
              </a:ext>
            </a:extLst>
          </p:cNvPr>
          <p:cNvSpPr txBox="1"/>
          <p:nvPr/>
        </p:nvSpPr>
        <p:spPr>
          <a:xfrm>
            <a:off x="4243665" y="288844"/>
            <a:ext cx="4122414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29F4FB-9E25-4AA4-B8D3-5BBE6D3A9907}"/>
                  </a:ext>
                </a:extLst>
              </p:cNvPr>
              <p:cNvSpPr txBox="1"/>
              <p:nvPr/>
            </p:nvSpPr>
            <p:spPr>
              <a:xfrm>
                <a:off x="3447705" y="4373258"/>
                <a:ext cx="325462" cy="8730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729F4FB-9E25-4AA4-B8D3-5BBE6D3A9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705" y="4373258"/>
                <a:ext cx="325462" cy="873060"/>
              </a:xfrm>
              <a:prstGeom prst="rect">
                <a:avLst/>
              </a:prstGeom>
              <a:blipFill>
                <a:blip r:embed="rId12"/>
                <a:stretch>
                  <a:fillRect l="-1887" r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4777A3-FCFC-4DFF-A8B5-C32E064D22E2}"/>
                  </a:ext>
                </a:extLst>
              </p:cNvPr>
              <p:cNvSpPr txBox="1"/>
              <p:nvPr/>
            </p:nvSpPr>
            <p:spPr>
              <a:xfrm>
                <a:off x="3284155" y="1312178"/>
                <a:ext cx="557845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4777A3-FCFC-4DFF-A8B5-C32E064D2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155" y="1312178"/>
                <a:ext cx="557845" cy="93519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EA52FA-9845-44A2-AA8F-AB783E65ACD0}"/>
                  </a:ext>
                </a:extLst>
              </p:cNvPr>
              <p:cNvSpPr txBox="1"/>
              <p:nvPr/>
            </p:nvSpPr>
            <p:spPr>
              <a:xfrm>
                <a:off x="3354938" y="2750103"/>
                <a:ext cx="557845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2EA52FA-9845-44A2-AA8F-AB783E65A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938" y="2750103"/>
                <a:ext cx="557845" cy="92519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397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836">
        <p:split orient="vert"/>
      </p:transition>
    </mc:Choice>
    <mc:Fallback xmlns="">
      <p:transition spd="slow" advClick="0" advTm="68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75497"/>
            <a:ext cx="12298016" cy="13775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56" y="5260980"/>
            <a:ext cx="2919743" cy="15970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574"/>
            <a:ext cx="2724687" cy="13044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48" y="-13864"/>
            <a:ext cx="2952455" cy="115400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E9B080A-1E2D-4EDF-B2E3-0C26EFAF5E93}"/>
              </a:ext>
            </a:extLst>
          </p:cNvPr>
          <p:cNvSpPr txBox="1"/>
          <p:nvPr/>
        </p:nvSpPr>
        <p:spPr>
          <a:xfrm>
            <a:off x="2983914" y="470810"/>
            <a:ext cx="596901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39C98B8-E08F-41BF-8F74-D83BF44AB108}"/>
              </a:ext>
            </a:extLst>
          </p:cNvPr>
          <p:cNvGrpSpPr/>
          <p:nvPr/>
        </p:nvGrpSpPr>
        <p:grpSpPr>
          <a:xfrm>
            <a:off x="7443944" y="1680439"/>
            <a:ext cx="1828312" cy="926639"/>
            <a:chOff x="3191388" y="1749499"/>
            <a:chExt cx="1828312" cy="9266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1A6AEFA-ACED-4900-BFCA-C8C4A15AAAEF}"/>
                    </a:ext>
                  </a:extLst>
                </p:cNvPr>
                <p:cNvSpPr txBox="1"/>
                <p:nvPr/>
              </p:nvSpPr>
              <p:spPr>
                <a:xfrm>
                  <a:off x="3191388" y="1749499"/>
                  <a:ext cx="1180900" cy="9219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1 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 </m:t>
                        </m:r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C43E8DD-32C3-4BA0-B439-FCF3B80164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388" y="1749499"/>
                  <a:ext cx="1180900" cy="9219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0D5C1F5-A136-46A9-B14E-2CA994ADECC1}"/>
                    </a:ext>
                  </a:extLst>
                </p:cNvPr>
                <p:cNvSpPr txBox="1"/>
                <p:nvPr/>
              </p:nvSpPr>
              <p:spPr>
                <a:xfrm>
                  <a:off x="4461855" y="1757360"/>
                  <a:ext cx="557845" cy="9187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B0523BD-49DB-41AF-9F4C-383AF2DB7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855" y="1757360"/>
                  <a:ext cx="557845" cy="91877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CFF34F1-B6EC-42A9-9FFF-D9DBE384139D}"/>
              </a:ext>
            </a:extLst>
          </p:cNvPr>
          <p:cNvGrpSpPr/>
          <p:nvPr/>
        </p:nvGrpSpPr>
        <p:grpSpPr>
          <a:xfrm>
            <a:off x="5295657" y="3676207"/>
            <a:ext cx="1600686" cy="935192"/>
            <a:chOff x="3191388" y="1749499"/>
            <a:chExt cx="1600686" cy="935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A03A6F2-093C-4394-8168-1556031E904A}"/>
                    </a:ext>
                  </a:extLst>
                </p:cNvPr>
                <p:cNvSpPr txBox="1"/>
                <p:nvPr/>
              </p:nvSpPr>
              <p:spPr>
                <a:xfrm>
                  <a:off x="3191388" y="1749499"/>
                  <a:ext cx="1180901" cy="9351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5 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 </m:t>
                        </m:r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1E5C335-F42D-4AAE-A90A-355E27ACCC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388" y="1749499"/>
                  <a:ext cx="1180901" cy="93519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0D757D9-9D5A-4DE7-A6F6-6EF5B5F51F4C}"/>
                    </a:ext>
                  </a:extLst>
                </p:cNvPr>
                <p:cNvSpPr txBox="1"/>
                <p:nvPr/>
              </p:nvSpPr>
              <p:spPr>
                <a:xfrm>
                  <a:off x="4461855" y="1757360"/>
                  <a:ext cx="330219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2227EAA-0FD2-47CE-83CB-4E48A7CA2B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855" y="1757360"/>
                  <a:ext cx="330219" cy="92519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F19E56-3156-4BCA-9202-D30026D9D01E}"/>
              </a:ext>
            </a:extLst>
          </p:cNvPr>
          <p:cNvGrpSpPr/>
          <p:nvPr/>
        </p:nvGrpSpPr>
        <p:grpSpPr>
          <a:xfrm>
            <a:off x="2966900" y="1672578"/>
            <a:ext cx="1600686" cy="943053"/>
            <a:chOff x="3191388" y="1749499"/>
            <a:chExt cx="1600686" cy="9430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43DD9C6-2A6D-496C-A426-0248A6D21757}"/>
                    </a:ext>
                  </a:extLst>
                </p:cNvPr>
                <p:cNvSpPr txBox="1"/>
                <p:nvPr/>
              </p:nvSpPr>
              <p:spPr>
                <a:xfrm>
                  <a:off x="3191388" y="1749499"/>
                  <a:ext cx="1180900" cy="9251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à </m:t>
                        </m:r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43DD9C6-2A6D-496C-A426-0248A6D217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388" y="1749499"/>
                  <a:ext cx="1180900" cy="92519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653D5AD-E0D2-49DC-82DC-F1628D9A99DE}"/>
                    </a:ext>
                  </a:extLst>
                </p:cNvPr>
                <p:cNvSpPr txBox="1"/>
                <p:nvPr/>
              </p:nvSpPr>
              <p:spPr>
                <a:xfrm>
                  <a:off x="4461855" y="1757360"/>
                  <a:ext cx="330219" cy="9351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pt-BR" sz="3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653D5AD-E0D2-49DC-82DC-F1628D9A99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1855" y="1757360"/>
                  <a:ext cx="330219" cy="93519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3B1D3B0-F15E-4D12-B178-19EE22C7ACCB}"/>
              </a:ext>
            </a:extLst>
          </p:cNvPr>
          <p:cNvSpPr txBox="1"/>
          <p:nvPr/>
        </p:nvSpPr>
        <p:spPr>
          <a:xfrm>
            <a:off x="2396428" y="1826461"/>
            <a:ext cx="562482" cy="64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BFD0DC-D51A-4222-B5B6-51AC948BB360}"/>
              </a:ext>
            </a:extLst>
          </p:cNvPr>
          <p:cNvSpPr txBox="1"/>
          <p:nvPr/>
        </p:nvSpPr>
        <p:spPr>
          <a:xfrm>
            <a:off x="6896343" y="1807457"/>
            <a:ext cx="562482" cy="64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FE598-7BA0-44B0-B2D2-F3DDFDFDEB10}"/>
              </a:ext>
            </a:extLst>
          </p:cNvPr>
          <p:cNvSpPr txBox="1"/>
          <p:nvPr/>
        </p:nvSpPr>
        <p:spPr>
          <a:xfrm>
            <a:off x="4658942" y="3823114"/>
            <a:ext cx="562482" cy="641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17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377">
        <p:split orient="vert"/>
      </p:transition>
    </mc:Choice>
    <mc:Fallback xmlns="">
      <p:transition spd="slow" advClick="0" advTm="73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589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24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687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8" y="1"/>
            <a:ext cx="12217318" cy="6825980"/>
          </a:xfrm>
          <a:prstGeom prst="rect">
            <a:avLst/>
          </a:prstGeom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746823D-A99B-4BA0-9AFE-8CA51424BD51}"/>
              </a:ext>
            </a:extLst>
          </p:cNvPr>
          <p:cNvSpPr/>
          <p:nvPr/>
        </p:nvSpPr>
        <p:spPr>
          <a:xfrm>
            <a:off x="1658623" y="570518"/>
            <a:ext cx="2397078" cy="237982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75E6E6B-96CA-43B2-86BD-635A7A174EA9}"/>
              </a:ext>
            </a:extLst>
          </p:cNvPr>
          <p:cNvSpPr/>
          <p:nvPr/>
        </p:nvSpPr>
        <p:spPr>
          <a:xfrm flipH="1">
            <a:off x="1655628" y="1758211"/>
            <a:ext cx="1204531" cy="1189905"/>
          </a:xfrm>
          <a:custGeom>
            <a:avLst/>
            <a:gdLst>
              <a:gd name="connsiteX0" fmla="*/ 0 w 1731055"/>
              <a:gd name="connsiteY0" fmla="*/ 0 h 1529588"/>
              <a:gd name="connsiteX1" fmla="*/ 1729940 w 1731055"/>
              <a:gd name="connsiteY1" fmla="*/ 0 h 1529588"/>
              <a:gd name="connsiteX2" fmla="*/ 1731055 w 1731055"/>
              <a:gd name="connsiteY2" fmla="*/ 19967 h 1529588"/>
              <a:gd name="connsiteX3" fmla="*/ 1731055 w 1731055"/>
              <a:gd name="connsiteY3" fmla="*/ 23407 h 1529588"/>
              <a:gd name="connsiteX4" fmla="*/ 1723570 w 1731055"/>
              <a:gd name="connsiteY4" fmla="*/ 166298 h 1529588"/>
              <a:gd name="connsiteX5" fmla="*/ 233351 w 1731055"/>
              <a:gd name="connsiteY5" fmla="*/ 1521805 h 1529588"/>
              <a:gd name="connsiteX6" fmla="*/ 62813 w 1731055"/>
              <a:gd name="connsiteY6" fmla="*/ 1529588 h 1529588"/>
              <a:gd name="connsiteX7" fmla="*/ 62726 w 1731055"/>
              <a:gd name="connsiteY7" fmla="*/ 1529588 h 1529588"/>
              <a:gd name="connsiteX8" fmla="*/ 0 w 1731055"/>
              <a:gd name="connsiteY8" fmla="*/ 1526725 h 152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1055" h="1529588">
                <a:moveTo>
                  <a:pt x="0" y="0"/>
                </a:moveTo>
                <a:lnTo>
                  <a:pt x="1729940" y="0"/>
                </a:lnTo>
                <a:lnTo>
                  <a:pt x="1731055" y="19967"/>
                </a:lnTo>
                <a:lnTo>
                  <a:pt x="1731055" y="23407"/>
                </a:lnTo>
                <a:lnTo>
                  <a:pt x="1723570" y="166298"/>
                </a:lnTo>
                <a:cubicBezTo>
                  <a:pt x="1648363" y="880469"/>
                  <a:pt x="1022061" y="1449409"/>
                  <a:pt x="233351" y="1521805"/>
                </a:cubicBezTo>
                <a:lnTo>
                  <a:pt x="62813" y="1529588"/>
                </a:lnTo>
                <a:lnTo>
                  <a:pt x="62726" y="1529588"/>
                </a:lnTo>
                <a:lnTo>
                  <a:pt x="0" y="1526725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39E3A3-F491-45A0-918B-55EED0F4066C}"/>
              </a:ext>
            </a:extLst>
          </p:cNvPr>
          <p:cNvCxnSpPr>
            <a:cxnSpLocks/>
            <a:stCxn id="11" idx="0"/>
            <a:endCxn id="11" idx="4"/>
          </p:cNvCxnSpPr>
          <p:nvPr/>
        </p:nvCxnSpPr>
        <p:spPr>
          <a:xfrm>
            <a:off x="2857162" y="570518"/>
            <a:ext cx="0" cy="237982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87238-42BF-46B1-B23F-EA68434A3488}"/>
              </a:ext>
            </a:extLst>
          </p:cNvPr>
          <p:cNvCxnSpPr>
            <a:cxnSpLocks/>
            <a:stCxn id="11" idx="2"/>
            <a:endCxn id="11" idx="6"/>
          </p:cNvCxnSpPr>
          <p:nvPr/>
        </p:nvCxnSpPr>
        <p:spPr>
          <a:xfrm>
            <a:off x="1658623" y="1760430"/>
            <a:ext cx="239707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AC5E20E-AC9D-4154-8294-F3421CF7F627}"/>
              </a:ext>
            </a:extLst>
          </p:cNvPr>
          <p:cNvCxnSpPr/>
          <p:nvPr/>
        </p:nvCxnSpPr>
        <p:spPr>
          <a:xfrm flipV="1">
            <a:off x="1156521" y="2539093"/>
            <a:ext cx="712381" cy="5635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BDB525-4BD7-487F-BDD0-C05BBAB94C0C}"/>
              </a:ext>
            </a:extLst>
          </p:cNvPr>
          <p:cNvCxnSpPr>
            <a:cxnSpLocks/>
          </p:cNvCxnSpPr>
          <p:nvPr/>
        </p:nvCxnSpPr>
        <p:spPr>
          <a:xfrm flipH="1">
            <a:off x="4055564" y="1273533"/>
            <a:ext cx="110392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E2B8E3-AD67-4A81-A1DC-7F8B8BD70778}"/>
                  </a:ext>
                </a:extLst>
              </p:cNvPr>
              <p:cNvSpPr txBox="1"/>
              <p:nvPr/>
            </p:nvSpPr>
            <p:spPr>
              <a:xfrm>
                <a:off x="736534" y="3294390"/>
                <a:ext cx="546625" cy="1152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4000" b="1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E2B8E3-AD67-4A81-A1DC-7F8B8BD70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34" y="3294390"/>
                <a:ext cx="546625" cy="115249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125842-2625-449E-A2AA-371B8B231133}"/>
                  </a:ext>
                </a:extLst>
              </p:cNvPr>
              <p:cNvSpPr txBox="1"/>
              <p:nvPr/>
            </p:nvSpPr>
            <p:spPr>
              <a:xfrm>
                <a:off x="5251247" y="633012"/>
                <a:ext cx="546623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40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125842-2625-449E-A2AA-371B8B231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1247" y="633012"/>
                <a:ext cx="546623" cy="115249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F0E4A25-68FD-48F9-8D70-3688598BDC1F}"/>
              </a:ext>
            </a:extLst>
          </p:cNvPr>
          <p:cNvSpPr txBox="1"/>
          <p:nvPr/>
        </p:nvSpPr>
        <p:spPr>
          <a:xfrm>
            <a:off x="1283159" y="3525718"/>
            <a:ext cx="33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một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phần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bốn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6286C7-F5F8-4263-9669-C9370C0BFA9A}"/>
              </a:ext>
            </a:extLst>
          </p:cNvPr>
          <p:cNvSpPr txBox="1"/>
          <p:nvPr/>
        </p:nvSpPr>
        <p:spPr>
          <a:xfrm>
            <a:off x="6083341" y="910655"/>
            <a:ext cx="33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bốn</a:t>
            </a:r>
            <a:endParaRPr lang="en-US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Luyện đọc từ khó">
                <a:extLst>
                  <a:ext uri="{FF2B5EF4-FFF2-40B4-BE49-F238E27FC236}">
                    <a16:creationId xmlns:a16="http://schemas.microsoft.com/office/drawing/2014/main" id="{E14D4A15-BAA0-4C95-832F-EBC1362431C4}"/>
                  </a:ext>
                </a:extLst>
              </p:cNvPr>
              <p:cNvSpPr txBox="1"/>
              <p:nvPr/>
            </p:nvSpPr>
            <p:spPr>
              <a:xfrm>
                <a:off x="239508" y="3195455"/>
                <a:ext cx="177943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</m:t>
                      </m:r>
                    </m:oMath>
                  </m:oMathPara>
                </a14:m>
                <a:endParaRPr lang="en-US" sz="6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Luyện đọc từ khó">
                <a:extLst>
                  <a:ext uri="{FF2B5EF4-FFF2-40B4-BE49-F238E27FC236}">
                    <a16:creationId xmlns:a16="http://schemas.microsoft.com/office/drawing/2014/main" id="{E14D4A15-BAA0-4C95-832F-EBC136243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08" y="3195455"/>
                <a:ext cx="1779433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7EA097-B34D-4561-A334-B711C72EE313}"/>
                  </a:ext>
                </a:extLst>
              </p:cNvPr>
              <p:cNvSpPr txBox="1"/>
              <p:nvPr/>
            </p:nvSpPr>
            <p:spPr>
              <a:xfrm>
                <a:off x="-2038514" y="3926001"/>
                <a:ext cx="620290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7EA097-B34D-4561-A334-B711C72EE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38514" y="3926001"/>
                <a:ext cx="6202906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36D66E5-915E-46DB-9236-4B89547FF5CC}"/>
                  </a:ext>
                </a:extLst>
              </p:cNvPr>
              <p:cNvSpPr txBox="1"/>
              <p:nvPr/>
            </p:nvSpPr>
            <p:spPr>
              <a:xfrm>
                <a:off x="4110392" y="540242"/>
                <a:ext cx="2942597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𝟑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36D66E5-915E-46DB-9236-4B89547FF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392" y="540242"/>
                <a:ext cx="2942597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F9282E-3176-45D2-BDC7-8994490FE929}"/>
                  </a:ext>
                </a:extLst>
              </p:cNvPr>
              <p:cNvSpPr txBox="1"/>
              <p:nvPr/>
            </p:nvSpPr>
            <p:spPr>
              <a:xfrm>
                <a:off x="5236232" y="1269432"/>
                <a:ext cx="69931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𝟒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CF9282E-3176-45D2-BDC7-8994490FE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6232" y="1269432"/>
                <a:ext cx="699310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7433370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45335">
        <p159:morph option="byObject"/>
      </p:transition>
    </mc:Choice>
    <mc:Fallback>
      <p:transition spd="slow" advTm="45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19" grpId="0"/>
      <p:bldP spid="2" grpId="0"/>
      <p:bldP spid="30" grpId="0"/>
      <p:bldP spid="28" grpId="0"/>
      <p:bldP spid="26" grpId="0"/>
      <p:bldP spid="29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3" y="-79787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3" y="752930"/>
            <a:ext cx="12403668" cy="470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553">
            <a:off x="6371716" y="1796032"/>
            <a:ext cx="473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777821"/>
            <a:ext cx="122047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947">
            <a:off x="-736600" y="4552950"/>
            <a:ext cx="584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87826">
            <a:off x="12295717" y="5105401"/>
            <a:ext cx="465667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01" y="1085292"/>
            <a:ext cx="1763492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67" y="1406526"/>
            <a:ext cx="1998133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8396817" y="2422525"/>
            <a:ext cx="1352549" cy="876300"/>
            <a:chOff x="8396138" y="2087411"/>
            <a:chExt cx="1353737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6138" y="2087411"/>
              <a:ext cx="1353737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883525" y="2102228"/>
              <a:ext cx="378963" cy="1138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4950" b="1">
                  <a:solidFill>
                    <a:srgbClr val="FF6900"/>
                  </a:solidFill>
                  <a:latin typeface="Algerian" panose="04020705040A02060702" pitchFamily="82" charset="0"/>
                  <a:ea typeface="方正少儿简体" panose="03000509000000000000" pitchFamily="65" charset="-122"/>
                </a:rPr>
                <a:t>i</a:t>
              </a:r>
              <a:endParaRPr lang="zh-CN" altLang="en-US" sz="4950" b="1" dirty="0">
                <a:solidFill>
                  <a:srgbClr val="FF6900"/>
                </a:solidFill>
                <a:latin typeface="Algerian" panose="04020705040A02060702" pitchFamily="82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067050" y="2116140"/>
            <a:ext cx="1354666" cy="893765"/>
            <a:chOff x="3066563" y="1678431"/>
            <a:chExt cx="1354695" cy="1191221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6563" y="1678431"/>
              <a:ext cx="1354695" cy="1167943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latin typeface="Algerian" panose="04020705040A02060702" pitchFamily="82" charset="0"/>
                <a:ea typeface="宋体" panose="02010600030101010101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75384" y="1731324"/>
              <a:ext cx="614284" cy="1138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4950" b="1" dirty="0">
                  <a:solidFill>
                    <a:srgbClr val="099F00"/>
                  </a:solidFill>
                  <a:latin typeface="Algerian" panose="04020705040A02060702" pitchFamily="82" charset="0"/>
                  <a:ea typeface="方正少儿简体" panose="03000509000000000000" pitchFamily="65" charset="-122"/>
                </a:rPr>
                <a:t>k</a:t>
              </a:r>
              <a:endParaRPr lang="zh-CN" altLang="en-US" sz="4950" b="1" dirty="0">
                <a:solidFill>
                  <a:srgbClr val="099F00"/>
                </a:solidFill>
                <a:latin typeface="Algerian" panose="04020705040A02060702" pitchFamily="82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4764620" y="2381250"/>
            <a:ext cx="1352549" cy="876300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134811" y="2050311"/>
              <a:ext cx="584477" cy="11389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4950" b="1">
                  <a:solidFill>
                    <a:srgbClr val="00B0F0"/>
                  </a:solidFill>
                  <a:latin typeface="Algerian" panose="04020705040A02060702" pitchFamily="82" charset="0"/>
                  <a:ea typeface="方正少儿简体" panose="03000509000000000000" pitchFamily="65" charset="-122"/>
                </a:rPr>
                <a:t>h</a:t>
              </a:r>
              <a:endParaRPr lang="zh-CN" altLang="en-US" sz="4950" b="1" dirty="0">
                <a:solidFill>
                  <a:srgbClr val="00B0F0"/>
                </a:solidFill>
                <a:latin typeface="Algerian" panose="04020705040A02060702" pitchFamily="82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6544735" y="2332040"/>
            <a:ext cx="1354667" cy="895353"/>
            <a:chOff x="6545751" y="1967332"/>
            <a:chExt cx="1354086" cy="1193479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082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913356" y="2022348"/>
              <a:ext cx="625224" cy="11384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4950" b="1">
                  <a:solidFill>
                    <a:srgbClr val="FF4F66"/>
                  </a:solidFill>
                  <a:latin typeface="Algerian" panose="04020705040A02060702" pitchFamily="82" charset="0"/>
                  <a:ea typeface="宋体" panose="02010600030101010101" pitchFamily="2" charset="-122"/>
                </a:rPr>
                <a:t>Ố</a:t>
              </a:r>
              <a:endParaRPr lang="zh-CN" altLang="en-US" sz="4950" b="1" dirty="0">
                <a:solidFill>
                  <a:srgbClr val="FF4F66"/>
                </a:solidFill>
                <a:latin typeface="Algerian" panose="04020705040A02060702" pitchFamily="82" charset="0"/>
                <a:ea typeface="宋体" panose="02010600030101010101" pitchFamily="2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92148" y="2188369"/>
            <a:ext cx="490538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502" y="2219325"/>
            <a:ext cx="654051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535" y="2246313"/>
            <a:ext cx="654051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735" y="2368550"/>
            <a:ext cx="654051" cy="13335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067" name="纯音乐 - 轻快儿童音乐">
            <a:hlinkClick r:id="" action="ppaction://media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51" y="-10287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42051" y="3708813"/>
            <a:ext cx="45175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>
                <a:ln w="6600">
                  <a:solidFill>
                    <a:srgbClr val="A5A5A5">
                      <a:lumMod val="9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CHÚC CÁC EM HỌC VUI.</a:t>
            </a:r>
            <a:endParaRPr lang="zh-CN" altLang="en-US" sz="2800" b="1" dirty="0">
              <a:ln w="6600">
                <a:solidFill>
                  <a:srgbClr val="A5A5A5">
                    <a:lumMod val="9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2">
            <a:extLst>
              <a:ext uri="{FF2B5EF4-FFF2-40B4-BE49-F238E27FC236}">
                <a16:creationId xmlns:a16="http://schemas.microsoft.com/office/drawing/2014/main" id="{29CC518D-5246-491F-BA96-DECCE32C48C0}"/>
              </a:ext>
            </a:extLst>
          </p:cNvPr>
          <p:cNvGrpSpPr>
            <a:grpSpLocks/>
          </p:cNvGrpSpPr>
          <p:nvPr/>
        </p:nvGrpSpPr>
        <p:grpSpPr bwMode="auto">
          <a:xfrm>
            <a:off x="10046355" y="1933409"/>
            <a:ext cx="1354667" cy="895353"/>
            <a:chOff x="6545751" y="1967332"/>
            <a:chExt cx="1354086" cy="1193479"/>
          </a:xfrm>
        </p:grpSpPr>
        <p:sp>
          <p:nvSpPr>
            <p:cNvPr id="30" name="圆角矩形 16">
              <a:extLst>
                <a:ext uri="{FF2B5EF4-FFF2-40B4-BE49-F238E27FC236}">
                  <a16:creationId xmlns:a16="http://schemas.microsoft.com/office/drawing/2014/main" id="{3E7CEACC-B158-47F4-ACD4-CB301C2F6939}"/>
                </a:ext>
              </a:extLst>
            </p:cNvPr>
            <p:cNvSpPr/>
            <p:nvPr/>
          </p:nvSpPr>
          <p:spPr>
            <a:xfrm rot="20821610">
              <a:off x="6545751" y="1967332"/>
              <a:ext cx="1354086" cy="1168082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1" name="矩形 21">
              <a:extLst>
                <a:ext uri="{FF2B5EF4-FFF2-40B4-BE49-F238E27FC236}">
                  <a16:creationId xmlns:a16="http://schemas.microsoft.com/office/drawing/2014/main" id="{DA590994-D07D-4670-9834-9DC58C997F66}"/>
                </a:ext>
              </a:extLst>
            </p:cNvPr>
            <p:cNvSpPr/>
            <p:nvPr/>
          </p:nvSpPr>
          <p:spPr>
            <a:xfrm rot="20892565">
              <a:off x="6942999" y="2022348"/>
              <a:ext cx="565938" cy="11384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4950" b="1" dirty="0">
                  <a:solidFill>
                    <a:srgbClr val="FF4F66"/>
                  </a:solidFill>
                  <a:latin typeface="Algerian" panose="04020705040A02060702" pitchFamily="82" charset="0"/>
                  <a:ea typeface="宋体" panose="02010600030101010101" pitchFamily="2" charset="-122"/>
                </a:rPr>
                <a:t>5</a:t>
              </a:r>
              <a:endParaRPr lang="zh-CN" altLang="en-US" sz="4950" b="1" dirty="0">
                <a:solidFill>
                  <a:srgbClr val="FF4F66"/>
                </a:solidFill>
                <a:latin typeface="Algerian" panose="04020705040A02060702" pitchFamily="82" charset="0"/>
                <a:ea typeface="宋体" panose="02010600030101010101" pitchFamily="2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92621450"/>
      </p:ext>
    </p:extLst>
  </p:cSld>
  <p:clrMapOvr>
    <a:masterClrMapping/>
  </p:clrMapOvr>
  <p:transition spd="slow" advTm="10628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6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416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<p:cBhvr>
                                        <p:cTn id="18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8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7845" y="1533427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90" y="255947"/>
            <a:ext cx="1164065" cy="535470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0" y="40944"/>
            <a:ext cx="12217318" cy="682598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AEAE417-9948-42E8-88D4-4B77E451FA13}"/>
              </a:ext>
            </a:extLst>
          </p:cNvPr>
          <p:cNvSpPr/>
          <p:nvPr/>
        </p:nvSpPr>
        <p:spPr>
          <a:xfrm>
            <a:off x="4048362" y="791417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40F112B-ED92-4366-9056-B7E49B664A36}"/>
              </a:ext>
            </a:extLst>
          </p:cNvPr>
          <p:cNvSpPr/>
          <p:nvPr/>
        </p:nvSpPr>
        <p:spPr>
          <a:xfrm flipH="1">
            <a:off x="2251881" y="791417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8482C4-A40E-4ED0-8398-B3A061042193}"/>
              </a:ext>
            </a:extLst>
          </p:cNvPr>
          <p:cNvGrpSpPr/>
          <p:nvPr/>
        </p:nvGrpSpPr>
        <p:grpSpPr>
          <a:xfrm>
            <a:off x="11449878" y="6241575"/>
            <a:ext cx="341303" cy="358759"/>
            <a:chOff x="2030395" y="941855"/>
            <a:chExt cx="2702256" cy="2743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E95C4-0355-49A3-B858-7F089E65A4B0}"/>
                </a:ext>
              </a:extLst>
            </p:cNvPr>
            <p:cNvSpPr/>
            <p:nvPr/>
          </p:nvSpPr>
          <p:spPr>
            <a:xfrm>
              <a:off x="2030395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5F5AE6-EB6E-4487-BA1E-FCE1C3E5B902}"/>
                </a:ext>
              </a:extLst>
            </p:cNvPr>
            <p:cNvSpPr/>
            <p:nvPr/>
          </p:nvSpPr>
          <p:spPr>
            <a:xfrm>
              <a:off x="2576789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CA478D-06D4-4BBC-BC0B-B11907FBFEEA}"/>
                </a:ext>
              </a:extLst>
            </p:cNvPr>
            <p:cNvSpPr/>
            <p:nvPr/>
          </p:nvSpPr>
          <p:spPr>
            <a:xfrm>
              <a:off x="3125978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856A3F-571E-4072-9D3F-C98446C65E20}"/>
                </a:ext>
              </a:extLst>
            </p:cNvPr>
            <p:cNvSpPr/>
            <p:nvPr/>
          </p:nvSpPr>
          <p:spPr>
            <a:xfrm>
              <a:off x="3656545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742D25-BC23-4D26-A341-E646F83C2F88}"/>
                </a:ext>
              </a:extLst>
            </p:cNvPr>
            <p:cNvSpPr/>
            <p:nvPr/>
          </p:nvSpPr>
          <p:spPr>
            <a:xfrm>
              <a:off x="4183463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0ABDF6-EA43-494D-8F59-7CFEB3D1F7CA}"/>
              </a:ext>
            </a:extLst>
          </p:cNvPr>
          <p:cNvSpPr/>
          <p:nvPr/>
        </p:nvSpPr>
        <p:spPr>
          <a:xfrm flipH="1">
            <a:off x="2257800" y="791417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DE8BABC-649E-4266-84BA-CDFF52193717}"/>
              </a:ext>
            </a:extLst>
          </p:cNvPr>
          <p:cNvSpPr/>
          <p:nvPr/>
        </p:nvSpPr>
        <p:spPr>
          <a:xfrm flipH="1">
            <a:off x="4048362" y="798304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7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23">
        <p:circle/>
      </p:transition>
    </mc:Choice>
    <mc:Fallback xmlns="">
      <p:transition spd="slow" advTm="184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209 L -0.1461 -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7845" y="1533427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90" y="255947"/>
            <a:ext cx="1164065" cy="535470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0" y="0"/>
            <a:ext cx="12217318" cy="686692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AEAE417-9948-42E8-88D4-4B77E451FA13}"/>
              </a:ext>
            </a:extLst>
          </p:cNvPr>
          <p:cNvSpPr/>
          <p:nvPr/>
        </p:nvSpPr>
        <p:spPr>
          <a:xfrm>
            <a:off x="4032914" y="791417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40F112B-ED92-4366-9056-B7E49B664A36}"/>
              </a:ext>
            </a:extLst>
          </p:cNvPr>
          <p:cNvSpPr/>
          <p:nvPr/>
        </p:nvSpPr>
        <p:spPr>
          <a:xfrm flipH="1">
            <a:off x="2251881" y="791417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50228E-E5C8-45F6-BCFB-C9591D4F7B76}"/>
                  </a:ext>
                </a:extLst>
              </p:cNvPr>
              <p:cNvSpPr txBox="1"/>
              <p:nvPr/>
            </p:nvSpPr>
            <p:spPr>
              <a:xfrm>
                <a:off x="4662981" y="3976223"/>
                <a:ext cx="546623" cy="11524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4000" b="1" i="1" kern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50228E-E5C8-45F6-BCFB-C9591D4F7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81" y="3976223"/>
                <a:ext cx="546623" cy="1152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5982641-B965-4105-B486-D951C6AE5008}"/>
              </a:ext>
            </a:extLst>
          </p:cNvPr>
          <p:cNvSpPr txBox="1"/>
          <p:nvPr/>
        </p:nvSpPr>
        <p:spPr>
          <a:xfrm>
            <a:off x="5168482" y="4174785"/>
            <a:ext cx="33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một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hai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8482C4-A40E-4ED0-8398-B3A061042193}"/>
              </a:ext>
            </a:extLst>
          </p:cNvPr>
          <p:cNvGrpSpPr/>
          <p:nvPr/>
        </p:nvGrpSpPr>
        <p:grpSpPr>
          <a:xfrm>
            <a:off x="11449878" y="6241575"/>
            <a:ext cx="341303" cy="358759"/>
            <a:chOff x="2030395" y="941855"/>
            <a:chExt cx="2702256" cy="2743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E95C4-0355-49A3-B858-7F089E65A4B0}"/>
                </a:ext>
              </a:extLst>
            </p:cNvPr>
            <p:cNvSpPr/>
            <p:nvPr/>
          </p:nvSpPr>
          <p:spPr>
            <a:xfrm>
              <a:off x="2030395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5F5AE6-EB6E-4487-BA1E-FCE1C3E5B902}"/>
                </a:ext>
              </a:extLst>
            </p:cNvPr>
            <p:cNvSpPr/>
            <p:nvPr/>
          </p:nvSpPr>
          <p:spPr>
            <a:xfrm>
              <a:off x="2576789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CA478D-06D4-4BBC-BC0B-B11907FBFEEA}"/>
                </a:ext>
              </a:extLst>
            </p:cNvPr>
            <p:cNvSpPr/>
            <p:nvPr/>
          </p:nvSpPr>
          <p:spPr>
            <a:xfrm>
              <a:off x="3125978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856A3F-571E-4072-9D3F-C98446C65E20}"/>
                </a:ext>
              </a:extLst>
            </p:cNvPr>
            <p:cNvSpPr/>
            <p:nvPr/>
          </p:nvSpPr>
          <p:spPr>
            <a:xfrm>
              <a:off x="3656545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742D25-BC23-4D26-A341-E646F83C2F88}"/>
                </a:ext>
              </a:extLst>
            </p:cNvPr>
            <p:cNvSpPr/>
            <p:nvPr/>
          </p:nvSpPr>
          <p:spPr>
            <a:xfrm>
              <a:off x="4183463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0ABDF6-EA43-494D-8F59-7CFEB3D1F7CA}"/>
              </a:ext>
            </a:extLst>
          </p:cNvPr>
          <p:cNvSpPr/>
          <p:nvPr/>
        </p:nvSpPr>
        <p:spPr>
          <a:xfrm flipH="1">
            <a:off x="2257800" y="791417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solidFill>
              <a:srgbClr val="2AADDA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5E85B4B-05C7-4732-8529-CFE05507CBA4}"/>
              </a:ext>
            </a:extLst>
          </p:cNvPr>
          <p:cNvSpPr/>
          <p:nvPr/>
        </p:nvSpPr>
        <p:spPr>
          <a:xfrm>
            <a:off x="4040643" y="790501"/>
            <a:ext cx="1781033" cy="2718192"/>
          </a:xfrm>
          <a:custGeom>
            <a:avLst/>
            <a:gdLst>
              <a:gd name="connsiteX0" fmla="*/ 0 w 1547033"/>
              <a:gd name="connsiteY0" fmla="*/ 0 h 2913314"/>
              <a:gd name="connsiteX1" fmla="*/ 1547033 w 1547033"/>
              <a:gd name="connsiteY1" fmla="*/ 2913314 h 2913314"/>
              <a:gd name="connsiteX2" fmla="*/ 0 w 1547033"/>
              <a:gd name="connsiteY2" fmla="*/ 2913314 h 29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7033" h="2913314">
                <a:moveTo>
                  <a:pt x="0" y="0"/>
                </a:moveTo>
                <a:lnTo>
                  <a:pt x="1547033" y="2913314"/>
                </a:lnTo>
                <a:lnTo>
                  <a:pt x="0" y="2913314"/>
                </a:lnTo>
                <a:close/>
              </a:path>
            </a:pathLst>
          </a:custGeom>
          <a:solidFill>
            <a:srgbClr val="703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Luyện đọc từ khó">
                <a:extLst>
                  <a:ext uri="{FF2B5EF4-FFF2-40B4-BE49-F238E27FC236}">
                    <a16:creationId xmlns:a16="http://schemas.microsoft.com/office/drawing/2014/main" id="{B5F23449-15BC-4211-B2D2-8DC5595430BC}"/>
                  </a:ext>
                </a:extLst>
              </p:cNvPr>
              <p:cNvSpPr txBox="1"/>
              <p:nvPr/>
            </p:nvSpPr>
            <p:spPr>
              <a:xfrm>
                <a:off x="4599475" y="4591537"/>
                <a:ext cx="79484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6600" b="1" dirty="0">
                  <a:solidFill>
                    <a:srgbClr val="FFFF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Luyện đọc từ khó">
                <a:extLst>
                  <a:ext uri="{FF2B5EF4-FFF2-40B4-BE49-F238E27FC236}">
                    <a16:creationId xmlns:a16="http://schemas.microsoft.com/office/drawing/2014/main" id="{B5F23449-15BC-4211-B2D2-8DC559543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475" y="4591537"/>
                <a:ext cx="794847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Luyện đọc từ khó">
                <a:extLst>
                  <a:ext uri="{FF2B5EF4-FFF2-40B4-BE49-F238E27FC236}">
                    <a16:creationId xmlns:a16="http://schemas.microsoft.com/office/drawing/2014/main" id="{E14D4A15-BAA0-4C95-832F-EBC1362431C4}"/>
                  </a:ext>
                </a:extLst>
              </p:cNvPr>
              <p:cNvSpPr txBox="1"/>
              <p:nvPr/>
            </p:nvSpPr>
            <p:spPr>
              <a:xfrm>
                <a:off x="4268913" y="3863212"/>
                <a:ext cx="15527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6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Luyện đọc từ khó">
                <a:extLst>
                  <a:ext uri="{FF2B5EF4-FFF2-40B4-BE49-F238E27FC236}">
                    <a16:creationId xmlns:a16="http://schemas.microsoft.com/office/drawing/2014/main" id="{E14D4A15-BAA0-4C95-832F-EBC136243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913" y="3863212"/>
                <a:ext cx="1552763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75726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29151">
        <p159:morph option="byObject"/>
      </p:transition>
    </mc:Choice>
    <mc:Fallback>
      <p:transition spd="slow" advTm="29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 animBg="1"/>
      <p:bldP spid="19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7845" y="1533427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890" y="255947"/>
            <a:ext cx="1164065" cy="535470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53" y="0"/>
            <a:ext cx="12290601" cy="6866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806124" y="1615515"/>
            <a:ext cx="8731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66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8482C4-A40E-4ED0-8398-B3A061042193}"/>
              </a:ext>
            </a:extLst>
          </p:cNvPr>
          <p:cNvGrpSpPr/>
          <p:nvPr/>
        </p:nvGrpSpPr>
        <p:grpSpPr>
          <a:xfrm>
            <a:off x="1593311" y="677043"/>
            <a:ext cx="2743200" cy="2743200"/>
            <a:chOff x="2030395" y="941855"/>
            <a:chExt cx="2702256" cy="2743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9E95C4-0355-49A3-B858-7F089E65A4B0}"/>
                </a:ext>
              </a:extLst>
            </p:cNvPr>
            <p:cNvSpPr/>
            <p:nvPr/>
          </p:nvSpPr>
          <p:spPr>
            <a:xfrm>
              <a:off x="2030395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5F5AE6-EB6E-4487-BA1E-FCE1C3E5B902}"/>
                </a:ext>
              </a:extLst>
            </p:cNvPr>
            <p:cNvSpPr/>
            <p:nvPr/>
          </p:nvSpPr>
          <p:spPr>
            <a:xfrm>
              <a:off x="2576789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CA478D-06D4-4BBC-BC0B-B11907FBFEEA}"/>
                </a:ext>
              </a:extLst>
            </p:cNvPr>
            <p:cNvSpPr/>
            <p:nvPr/>
          </p:nvSpPr>
          <p:spPr>
            <a:xfrm>
              <a:off x="3125978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C856A3F-571E-4072-9D3F-C98446C65E20}"/>
                </a:ext>
              </a:extLst>
            </p:cNvPr>
            <p:cNvSpPr/>
            <p:nvPr/>
          </p:nvSpPr>
          <p:spPr>
            <a:xfrm>
              <a:off x="3656545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0742D25-BC23-4D26-A341-E646F83C2F88}"/>
                </a:ext>
              </a:extLst>
            </p:cNvPr>
            <p:cNvSpPr/>
            <p:nvPr/>
          </p:nvSpPr>
          <p:spPr>
            <a:xfrm>
              <a:off x="4183463" y="941855"/>
              <a:ext cx="549188" cy="274320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EBCDC18-1DE4-4324-B1B0-932DB831E9DE}"/>
              </a:ext>
            </a:extLst>
          </p:cNvPr>
          <p:cNvSpPr/>
          <p:nvPr/>
        </p:nvSpPr>
        <p:spPr>
          <a:xfrm>
            <a:off x="2152409" y="677043"/>
            <a:ext cx="549188" cy="274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95CC5-6690-4D9A-9884-7B20603C0657}"/>
              </a:ext>
            </a:extLst>
          </p:cNvPr>
          <p:cNvSpPr/>
          <p:nvPr/>
        </p:nvSpPr>
        <p:spPr>
          <a:xfrm>
            <a:off x="1593311" y="681306"/>
            <a:ext cx="549188" cy="274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547A2C-14C5-4A2A-87DC-00B0CC389ACD}"/>
                  </a:ext>
                </a:extLst>
              </p:cNvPr>
              <p:cNvSpPr txBox="1"/>
              <p:nvPr/>
            </p:nvSpPr>
            <p:spPr>
              <a:xfrm>
                <a:off x="1938765" y="3950042"/>
                <a:ext cx="546623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4000" b="1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ker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547A2C-14C5-4A2A-87DC-00B0CC38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765" y="3950042"/>
                <a:ext cx="546623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A734FB3-BCCF-4E13-B85B-9B44E10109B0}"/>
              </a:ext>
            </a:extLst>
          </p:cNvPr>
          <p:cNvSpPr txBox="1"/>
          <p:nvPr/>
        </p:nvSpPr>
        <p:spPr>
          <a:xfrm>
            <a:off x="2444267" y="4162253"/>
            <a:ext cx="33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hai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năm</a:t>
            </a:r>
            <a:endParaRPr lang="en-US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FA4109-8601-47E1-8DC5-AF751551A339}"/>
                  </a:ext>
                </a:extLst>
              </p:cNvPr>
              <p:cNvSpPr txBox="1"/>
              <p:nvPr/>
            </p:nvSpPr>
            <p:spPr>
              <a:xfrm>
                <a:off x="1570056" y="3833643"/>
                <a:ext cx="138768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𝟐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FA4109-8601-47E1-8DC5-AF751551A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056" y="3833643"/>
                <a:ext cx="13876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1D89-C521-44CF-86F5-21252319E303}"/>
                  </a:ext>
                </a:extLst>
              </p:cNvPr>
              <p:cNvSpPr txBox="1"/>
              <p:nvPr/>
            </p:nvSpPr>
            <p:spPr>
              <a:xfrm>
                <a:off x="1885757" y="4572247"/>
                <a:ext cx="75174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𝟓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811D89-C521-44CF-86F5-21252319E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5757" y="4572247"/>
                <a:ext cx="751740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878121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27409">
        <p159:morph option="byObject"/>
      </p:transition>
    </mc:Choice>
    <mc:Fallback>
      <p:transition spd="slow" advTm="27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A7619-F7E2-46D9-B001-345A04D8C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3"/>
            <a:ext cx="12192000" cy="6813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B042C8-6DC6-4B70-88FE-1B6EBE71845F}"/>
                  </a:ext>
                </a:extLst>
              </p:cNvPr>
              <p:cNvSpPr txBox="1"/>
              <p:nvPr/>
            </p:nvSpPr>
            <p:spPr>
              <a:xfrm>
                <a:off x="1307073" y="976351"/>
                <a:ext cx="673261" cy="12756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B042C8-6DC6-4B70-88FE-1B6EBE71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073" y="976351"/>
                <a:ext cx="673261" cy="1275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E1DAD477-9CA0-4441-9592-1EEE6B7827C2}"/>
              </a:ext>
            </a:extLst>
          </p:cNvPr>
          <p:cNvGrpSpPr/>
          <p:nvPr/>
        </p:nvGrpSpPr>
        <p:grpSpPr>
          <a:xfrm>
            <a:off x="2102586" y="976351"/>
            <a:ext cx="4550321" cy="584775"/>
            <a:chOff x="3651675" y="1322010"/>
            <a:chExt cx="2219717" cy="3532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93124D-0B07-416E-B95D-190A6C46D520}"/>
                </a:ext>
              </a:extLst>
            </p:cNvPr>
            <p:cNvSpPr txBox="1"/>
            <p:nvPr/>
          </p:nvSpPr>
          <p:spPr>
            <a:xfrm>
              <a:off x="4095601" y="1322010"/>
              <a:ext cx="1775791" cy="35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D0116E8-3965-41D4-B364-9A8F6F063409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3651675" y="1498636"/>
              <a:ext cx="443926" cy="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B7F5D3-CFE1-4B7E-8FDC-3AC71F1E92A0}"/>
              </a:ext>
            </a:extLst>
          </p:cNvPr>
          <p:cNvGrpSpPr/>
          <p:nvPr/>
        </p:nvGrpSpPr>
        <p:grpSpPr>
          <a:xfrm>
            <a:off x="2054457" y="1650753"/>
            <a:ext cx="4550321" cy="584775"/>
            <a:chOff x="3628197" y="1263864"/>
            <a:chExt cx="2219717" cy="35325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45D2EA-E2BB-4C7A-BE15-506676FB0DEB}"/>
                </a:ext>
              </a:extLst>
            </p:cNvPr>
            <p:cNvSpPr txBox="1"/>
            <p:nvPr/>
          </p:nvSpPr>
          <p:spPr>
            <a:xfrm>
              <a:off x="4072123" y="1263864"/>
              <a:ext cx="1775791" cy="35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391BB7-DB38-4B6F-ACA8-5DC254CC1A27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3628197" y="1440490"/>
              <a:ext cx="443926" cy="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52F5A0-B02D-4DEC-968D-9FE253850A5C}"/>
              </a:ext>
            </a:extLst>
          </p:cNvPr>
          <p:cNvCxnSpPr>
            <a:cxnSpLocks/>
          </p:cNvCxnSpPr>
          <p:nvPr/>
        </p:nvCxnSpPr>
        <p:spPr>
          <a:xfrm>
            <a:off x="3096127" y="1614154"/>
            <a:ext cx="168850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EBBBE27-C216-4D8C-844B-96252018432D}"/>
              </a:ext>
            </a:extLst>
          </p:cNvPr>
          <p:cNvSpPr/>
          <p:nvPr/>
        </p:nvSpPr>
        <p:spPr>
          <a:xfrm>
            <a:off x="1559755" y="279778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A90948-4800-488D-AD15-256FA5BD68CE}"/>
              </a:ext>
            </a:extLst>
          </p:cNvPr>
          <p:cNvSpPr txBox="1"/>
          <p:nvPr/>
        </p:nvSpPr>
        <p:spPr>
          <a:xfrm>
            <a:off x="5664368" y="913471"/>
            <a:ext cx="490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838F8-FA04-4CB4-B22E-3FE899C649D3}"/>
              </a:ext>
            </a:extLst>
          </p:cNvPr>
          <p:cNvSpPr txBox="1"/>
          <p:nvPr/>
        </p:nvSpPr>
        <p:spPr>
          <a:xfrm>
            <a:off x="2991852" y="2481931"/>
            <a:ext cx="7050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DF3059-3D9D-4D5B-BA86-CC29CB0867BC}"/>
              </a:ext>
            </a:extLst>
          </p:cNvPr>
          <p:cNvSpPr txBox="1"/>
          <p:nvPr/>
        </p:nvSpPr>
        <p:spPr>
          <a:xfrm>
            <a:off x="2879706" y="3928432"/>
            <a:ext cx="7050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72DC8E-51D2-41DD-BC28-520AE91E5374}"/>
              </a:ext>
            </a:extLst>
          </p:cNvPr>
          <p:cNvSpPr txBox="1"/>
          <p:nvPr/>
        </p:nvSpPr>
        <p:spPr>
          <a:xfrm>
            <a:off x="5664368" y="1343066"/>
            <a:ext cx="4901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6A63EB-7A1F-4B2F-A546-0A3168AD7946}"/>
              </a:ext>
            </a:extLst>
          </p:cNvPr>
          <p:cNvSpPr txBox="1"/>
          <p:nvPr/>
        </p:nvSpPr>
        <p:spPr>
          <a:xfrm>
            <a:off x="5664368" y="2373292"/>
            <a:ext cx="591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620D7A-156E-4142-AB85-3C39CB99B5D4}"/>
                  </a:ext>
                </a:extLst>
              </p:cNvPr>
              <p:cNvSpPr txBox="1"/>
              <p:nvPr/>
            </p:nvSpPr>
            <p:spPr>
              <a:xfrm>
                <a:off x="2030397" y="4083362"/>
                <a:ext cx="546623" cy="1164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620D7A-156E-4142-AB85-3C39CB99B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397" y="4083362"/>
                <a:ext cx="546623" cy="1164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C58791-AF44-4939-A956-9E333438C1D5}"/>
                  </a:ext>
                </a:extLst>
              </p:cNvPr>
              <p:cNvSpPr txBox="1"/>
              <p:nvPr/>
            </p:nvSpPr>
            <p:spPr>
              <a:xfrm>
                <a:off x="3956421" y="4024327"/>
                <a:ext cx="1274388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𝟔𝐎</m:t>
                          </m:r>
                        </m:num>
                        <m:den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𝟏𝐎𝐎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C58791-AF44-4939-A956-9E333438C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421" y="4024327"/>
                <a:ext cx="1274388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388576-9DDB-4A6F-978B-D9BD58460A39}"/>
                  </a:ext>
                </a:extLst>
              </p:cNvPr>
              <p:cNvSpPr txBox="1"/>
              <p:nvPr/>
            </p:nvSpPr>
            <p:spPr>
              <a:xfrm>
                <a:off x="6404958" y="3989498"/>
                <a:ext cx="1638269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𝟏𝐎𝐎𝐎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388576-9DDB-4A6F-978B-D9BD58460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958" y="3989498"/>
                <a:ext cx="1638269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1052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7951">
        <p15:prstTrans prst="pageCurlDouble"/>
      </p:transition>
    </mc:Choice>
    <mc:Fallback xmlns="">
      <p:transition spd="slow" advTm="67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4" grpId="0"/>
      <p:bldP spid="39" grpId="0"/>
      <p:bldP spid="41" grpId="0"/>
      <p:bldP spid="44" grpId="0"/>
    </p:bldLst>
  </p:timing>
  <p:extLst>
    <p:ext uri="{3A86A75C-4F4B-4683-9AE1-C65F6400EC91}">
      <p14:laserTraceLst xmlns:p14="http://schemas.microsoft.com/office/powerpoint/2010/main">
        <p14:tracePtLst>
          <p14:tracePt t="35463" x="3473450" y="6259513"/>
          <p14:tracePt t="38913" x="2503488" y="6607175"/>
          <p14:tracePt t="38929" x="2528888" y="6470650"/>
          <p14:tracePt t="38945" x="2565400" y="6307138"/>
          <p14:tracePt t="38962" x="2590800" y="6081713"/>
          <p14:tracePt t="38978" x="2616200" y="5956300"/>
          <p14:tracePt t="38994" x="2654300" y="5843588"/>
          <p14:tracePt t="39012" x="2667000" y="5756275"/>
          <p14:tracePt t="39019" x="2678113" y="5719763"/>
          <p14:tracePt t="39037" x="2703513" y="5630863"/>
          <p14:tracePt t="39051" x="2703513" y="5594350"/>
          <p14:tracePt t="39067" x="2728913" y="5556250"/>
          <p14:tracePt t="39083" x="2728913" y="5507038"/>
          <p14:tracePt t="39103" x="2741613" y="5468938"/>
          <p14:tracePt t="39118" x="2754313" y="5430838"/>
          <p14:tracePt t="39148" x="2767013" y="5368925"/>
          <p14:tracePt t="39163" x="2767013" y="5330825"/>
          <p14:tracePt t="39178" x="2778125" y="5268913"/>
          <p14:tracePt t="39195" x="2778125" y="5230813"/>
          <p14:tracePt t="39212" x="2778125" y="5194300"/>
          <p14:tracePt t="39228" x="2778125" y="5130800"/>
          <p14:tracePt t="39245" x="2767013" y="5056188"/>
          <p14:tracePt t="39262" x="2767013" y="5005388"/>
          <p14:tracePt t="39268" x="2754313" y="4981575"/>
          <p14:tracePt t="39287" x="2741613" y="4930775"/>
          <p14:tracePt t="39303" x="2716213" y="4879975"/>
          <p14:tracePt t="39317" x="2703513" y="4830763"/>
          <p14:tracePt t="39332" x="2678113" y="4779963"/>
          <p14:tracePt t="39349" x="2654300" y="4705350"/>
          <p14:tracePt t="39366" x="2641600" y="4643438"/>
          <p14:tracePt t="39379" x="2641600" y="4618038"/>
          <p14:tracePt t="39398" x="2603500" y="4567238"/>
          <p14:tracePt t="39413" x="2590800" y="4543425"/>
          <p14:tracePt t="39431" x="2578100" y="4505325"/>
          <p14:tracePt t="39446" x="2565400" y="4479925"/>
          <p14:tracePt t="39461" x="2554288" y="4454525"/>
          <p14:tracePt t="39478" x="2541588" y="4418013"/>
          <p14:tracePt t="39495" x="2528888" y="4392613"/>
          <p14:tracePt t="39511" x="2516188" y="4367213"/>
          <p14:tracePt t="39528" x="2503488" y="4354513"/>
          <p14:tracePt t="39553" x="2490788" y="4330700"/>
          <p14:tracePt t="39568" x="2490788" y="4318000"/>
          <p14:tracePt t="39583" x="2490788" y="4305300"/>
          <p14:tracePt t="39597" x="2490788" y="4292600"/>
          <p14:tracePt t="39727" x="2478088" y="4292600"/>
          <p14:tracePt t="39910" x="2478088" y="4305300"/>
          <p14:tracePt t="39995" x="2478088" y="4318000"/>
          <p14:tracePt t="40069" x="2478088" y="4330700"/>
          <p14:tracePt t="40160" x="2478088" y="4341813"/>
          <p14:tracePt t="40226" x="2478088" y="4354513"/>
          <p14:tracePt t="40350" x="2490788" y="4354513"/>
          <p14:tracePt t="40768" x="2490788" y="4367213"/>
          <p14:tracePt t="40802" x="2516188" y="4367213"/>
          <p14:tracePt t="40819" x="2528888" y="4379913"/>
          <p14:tracePt t="40833" x="2541588" y="4405313"/>
          <p14:tracePt t="40847" x="2578100" y="4430713"/>
          <p14:tracePt t="40864" x="2603500" y="4454525"/>
          <p14:tracePt t="40878" x="2628900" y="4479925"/>
          <p14:tracePt t="40898" x="2654300" y="4530725"/>
          <p14:tracePt t="40929" x="2690813" y="4567238"/>
          <p14:tracePt t="40944" x="2703513" y="4579938"/>
          <p14:tracePt t="40962" x="2703513" y="4592638"/>
          <p14:tracePt t="40973" x="2716213" y="4592638"/>
          <p14:tracePt t="40989" x="2716213" y="4618038"/>
          <p14:tracePt t="41005" x="2728913" y="4630738"/>
          <p14:tracePt t="41021" x="2741613" y="4656138"/>
          <p14:tracePt t="41037" x="2741613" y="4692650"/>
          <p14:tracePt t="41050" x="2741613" y="4705350"/>
          <p14:tracePt t="41067" x="2741613" y="4730750"/>
          <p14:tracePt t="41083" x="2754313" y="4756150"/>
          <p14:tracePt t="41099" x="2754313" y="4768850"/>
          <p14:tracePt t="41116" x="2754313" y="4792663"/>
          <p14:tracePt t="41128" x="2754313" y="4818063"/>
          <p14:tracePt t="41144" x="2754313" y="4843463"/>
          <p14:tracePt t="41162" x="2754313" y="4879975"/>
          <p14:tracePt t="41178" x="2728913" y="4905375"/>
          <p14:tracePt t="41212" x="2716213" y="4930775"/>
          <p14:tracePt t="41223" x="2703513" y="4930775"/>
          <p14:tracePt t="41238" x="2690813" y="4943475"/>
          <p14:tracePt t="41254" x="2667000" y="4981575"/>
          <p14:tracePt t="41270" x="2628900" y="5030788"/>
          <p14:tracePt t="41286" x="2616200" y="5056188"/>
          <p14:tracePt t="41300" x="2590800" y="5068888"/>
          <p14:tracePt t="41317" x="2590800" y="5081588"/>
          <p14:tracePt t="41333" x="2578100" y="5092700"/>
          <p14:tracePt t="41365" x="2578100" y="5105400"/>
          <p14:tracePt t="44302" x="2603500" y="5105400"/>
          <p14:tracePt t="44317" x="2703513" y="5068888"/>
          <p14:tracePt t="44335" x="2854325" y="5030788"/>
          <p14:tracePt t="44353" x="3003550" y="5005388"/>
          <p14:tracePt t="44364" x="3179763" y="4956175"/>
          <p14:tracePt t="44382" x="3392488" y="4918075"/>
          <p14:tracePt t="44398" x="3643313" y="4879975"/>
          <p14:tracePt t="44416" x="3867150" y="4856163"/>
          <p14:tracePt t="44434" x="4117975" y="4818063"/>
          <p14:tracePt t="44445" x="4156075" y="4818063"/>
          <p14:tracePt t="44462" x="4268788" y="4805363"/>
          <p14:tracePt t="44477" x="4294188" y="4792663"/>
          <p14:tracePt t="44493" x="4330700" y="4792663"/>
          <p14:tracePt t="44510" x="4356100" y="4792663"/>
          <p14:tracePt t="44524" x="4381500" y="4779963"/>
          <p14:tracePt t="44540" x="4443413" y="4768850"/>
          <p14:tracePt t="44558" x="4468813" y="4756150"/>
          <p14:tracePt t="44567" x="4481513" y="4743450"/>
          <p14:tracePt t="44585" x="4530725" y="4743450"/>
          <p14:tracePt t="44603" x="4556125" y="4730750"/>
          <p14:tracePt t="44614" x="4594225" y="4730750"/>
          <p14:tracePt t="44631" x="4630738" y="4718050"/>
          <p14:tracePt t="44648" x="4668838" y="4718050"/>
          <p14:tracePt t="44664" x="4732338" y="4718050"/>
          <p14:tracePt t="44679" x="4781550" y="4705350"/>
          <p14:tracePt t="44694" x="4843463" y="4679950"/>
          <p14:tracePt t="44709" x="4919663" y="4667250"/>
          <p14:tracePt t="44728" x="4994275" y="4643438"/>
          <p14:tracePt t="44747" x="5057775" y="4630738"/>
          <p14:tracePt t="44753" x="5068888" y="4630738"/>
          <p14:tracePt t="44774" x="5145088" y="4618038"/>
          <p14:tracePt t="44794" x="5219700" y="4592638"/>
          <p14:tracePt t="44801" x="5245100" y="4592638"/>
          <p14:tracePt t="44818" x="5270500" y="4592638"/>
          <p14:tracePt t="44837" x="5307013" y="4592638"/>
          <p14:tracePt t="44847" x="5319713" y="4592638"/>
          <p14:tracePt t="44867" x="5332413" y="4592638"/>
          <p14:tracePt t="44883" x="5357813" y="4592638"/>
          <p14:tracePt t="44899" x="5370513" y="4592638"/>
          <p14:tracePt t="44913" x="5394325" y="4592638"/>
          <p14:tracePt t="44930" x="5394325" y="4605338"/>
          <p14:tracePt t="44946" x="5419725" y="4605338"/>
          <p14:tracePt t="44962" x="5445125" y="4605338"/>
          <p14:tracePt t="44980" x="5470525" y="4605338"/>
          <p14:tracePt t="44988" x="5483225" y="4605338"/>
          <p14:tracePt t="45009" x="5519738" y="4605338"/>
          <p14:tracePt t="45037" x="5545138" y="4605338"/>
          <p14:tracePt t="45052" x="5557838" y="4618038"/>
          <p14:tracePt t="45067" x="5570538" y="4618038"/>
          <p14:tracePt t="45098" x="5583238" y="4618038"/>
          <p14:tracePt t="45227" x="5570538" y="4618038"/>
          <p14:tracePt t="45238" x="5557838" y="4618038"/>
          <p14:tracePt t="45259" x="5545138" y="4630738"/>
          <p14:tracePt t="45271" x="5532438" y="4630738"/>
          <p14:tracePt t="45284" x="5483225" y="4656138"/>
          <p14:tracePt t="45301" x="5470525" y="4656138"/>
          <p14:tracePt t="45317" x="5457825" y="4667250"/>
          <p14:tracePt t="45333" x="5445125" y="4667250"/>
          <p14:tracePt t="45350" x="5432425" y="4667250"/>
          <p14:tracePt t="45381" x="5432425" y="4679950"/>
          <p14:tracePt t="45426" x="5419725" y="4679950"/>
          <p14:tracePt t="45566" x="5407025" y="4679950"/>
          <p14:tracePt t="45598" x="5394325" y="4679950"/>
          <p14:tracePt t="50511" x="5357813" y="4656138"/>
          <p14:tracePt t="50519" x="5345113" y="4630738"/>
          <p14:tracePt t="50542" x="5270500" y="4567238"/>
          <p14:tracePt t="50555" x="5232400" y="4530725"/>
          <p14:tracePt t="50571" x="5194300" y="4492625"/>
          <p14:tracePt t="50582" x="5170488" y="4467225"/>
          <p14:tracePt t="50599" x="5145088" y="4443413"/>
          <p14:tracePt t="50617" x="5119688" y="4418013"/>
          <p14:tracePt t="50633" x="5119688" y="4405313"/>
          <p14:tracePt t="50648" x="5106988" y="4392613"/>
          <p14:tracePt t="50663" x="5094288" y="4379913"/>
          <p14:tracePt t="50678" x="5081588" y="4367213"/>
          <p14:tracePt t="50694" x="5081588" y="4354513"/>
          <p14:tracePt t="50711" x="5068888" y="4341813"/>
          <p14:tracePt t="50895" x="5057775" y="4341813"/>
          <p14:tracePt t="50911" x="5057775" y="4330700"/>
          <p14:tracePt t="51833" x="5057775" y="4341813"/>
          <p14:tracePt t="51848" x="5068888" y="4392613"/>
          <p14:tracePt t="51865" x="5081588" y="4443413"/>
          <p14:tracePt t="51879" x="5106988" y="4518025"/>
          <p14:tracePt t="51894" x="5106988" y="4567238"/>
          <p14:tracePt t="51914" x="5132388" y="4643438"/>
          <p14:tracePt t="51927" x="5145088" y="4656138"/>
          <p14:tracePt t="51944" x="5145088" y="4705350"/>
          <p14:tracePt t="51962" x="5157788" y="4730750"/>
          <p14:tracePt t="51978" x="5170488" y="4779963"/>
          <p14:tracePt t="51996" x="5181600" y="4805363"/>
          <p14:tracePt t="52020" x="5194300" y="4830763"/>
          <p14:tracePt t="52042" x="5194300" y="4868863"/>
          <p14:tracePt t="52059" x="5207000" y="4892675"/>
          <p14:tracePt t="52068" x="5219700" y="4918075"/>
          <p14:tracePt t="52084" x="5219700" y="4943475"/>
          <p14:tracePt t="52101" x="5219700" y="4956175"/>
          <p14:tracePt t="52112" x="5219700" y="4981575"/>
          <p14:tracePt t="52132" x="5219700" y="4992688"/>
          <p14:tracePt t="52163" x="5219700" y="5005388"/>
          <p14:tracePt t="52179" x="5219700" y="5018088"/>
          <p14:tracePt t="52194" x="5219700" y="5030788"/>
          <p14:tracePt t="52228" x="5219700" y="5043488"/>
          <p14:tracePt t="52276" x="5219700" y="5056188"/>
          <p14:tracePt t="52367" x="5219700" y="5068888"/>
          <p14:tracePt t="52414" x="5219700" y="5081588"/>
          <p14:tracePt t="52543" x="5219700" y="5092700"/>
          <p14:tracePt t="54646" x="5319713" y="5043488"/>
          <p14:tracePt t="54660" x="6057900" y="4692650"/>
          <p14:tracePt t="54681" x="7235825" y="4241800"/>
          <p14:tracePt t="54696" x="7785100" y="4079875"/>
          <p14:tracePt t="54710" x="8199438" y="4017963"/>
          <p14:tracePt t="54728" x="8661400" y="3967163"/>
          <p14:tracePt t="54745" x="8975725" y="3967163"/>
          <p14:tracePt t="54761" x="9163050" y="3967163"/>
          <p14:tracePt t="54777" x="9275763" y="3967163"/>
          <p14:tracePt t="54794" x="9350375" y="3967163"/>
          <p14:tracePt t="54834" x="9363075" y="3967163"/>
          <p14:tracePt t="55025" x="9363075" y="3992563"/>
          <p14:tracePt t="55053" x="9312275" y="4017963"/>
          <p14:tracePt t="55070" x="9188450" y="4129088"/>
          <p14:tracePt t="55081" x="9150350" y="4141788"/>
          <p14:tracePt t="55102" x="9063038" y="4205288"/>
          <p14:tracePt t="55116" x="9024938" y="4230688"/>
          <p14:tracePt t="55134" x="8986838" y="4254500"/>
          <p14:tracePt t="55145" x="8937625" y="4279900"/>
          <p14:tracePt t="55165" x="8886825" y="4318000"/>
          <p14:tracePt t="55183" x="8863013" y="4330700"/>
          <p14:tracePt t="55194" x="8824913" y="4341813"/>
          <p14:tracePt t="55215" x="8799513" y="4341813"/>
          <p14:tracePt t="55226" x="8774113" y="4354513"/>
          <p14:tracePt t="55243" x="8750300" y="4354513"/>
          <p14:tracePt t="55261" x="8724900" y="4379913"/>
          <p14:tracePt t="55278" x="8699500" y="4379913"/>
          <p14:tracePt t="55302" x="8661400" y="4405313"/>
          <p14:tracePt t="55319" x="8637588" y="4418013"/>
          <p14:tracePt t="55337" x="8574088" y="4479925"/>
          <p14:tracePt t="55347" x="8548688" y="4479925"/>
          <p14:tracePt t="55364" x="8524875" y="4505325"/>
          <p14:tracePt t="55381" x="8474075" y="4530725"/>
          <p14:tracePt t="55395" x="8448675" y="4543425"/>
          <p14:tracePt t="55412" x="8424863" y="4554538"/>
          <p14:tracePt t="55428" x="8412163" y="4554538"/>
          <p14:tracePt t="55444" x="8412163" y="4567238"/>
          <p14:tracePt t="55461" x="8374063" y="4579938"/>
          <p14:tracePt t="55478" x="8361363" y="4579938"/>
          <p14:tracePt t="55495" x="8361363" y="4592638"/>
          <p14:tracePt t="55504" x="8348663" y="4592638"/>
          <p14:tracePt t="55520" x="8335963" y="4592638"/>
          <p14:tracePt t="55536" x="8312150" y="4618038"/>
          <p14:tracePt t="55552" x="8286750" y="4618038"/>
          <p14:tracePt t="55569" x="8274050" y="4630738"/>
          <p14:tracePt t="55582" x="8248650" y="4630738"/>
          <p14:tracePt t="55598" x="8235950" y="4630738"/>
          <p14:tracePt t="55615" x="8223250" y="4643438"/>
          <p14:tracePt t="55629" x="8199438" y="4643438"/>
          <p14:tracePt t="55773" x="8186738" y="4643438"/>
          <p14:tracePt t="60910" x="8174038" y="4643438"/>
          <p14:tracePt t="60928" x="8148638" y="4643438"/>
          <p14:tracePt t="60943" x="8123238" y="4618038"/>
          <p14:tracePt t="60962" x="8074025" y="4592638"/>
          <p14:tracePt t="60979" x="8035925" y="4567238"/>
          <p14:tracePt t="60986" x="8035925" y="4543425"/>
          <p14:tracePt t="61011" x="7974013" y="4505325"/>
          <p14:tracePt t="61019" x="7974013" y="4479925"/>
          <p14:tracePt t="61037" x="7910513" y="4454525"/>
          <p14:tracePt t="61053" x="7897813" y="4430713"/>
          <p14:tracePt t="61066" x="7848600" y="4392613"/>
          <p14:tracePt t="61082" x="7810500" y="4379913"/>
          <p14:tracePt t="61099" x="7785100" y="4354513"/>
          <p14:tracePt t="61112" x="7773988" y="4354513"/>
          <p14:tracePt t="61130" x="7761288" y="4341813"/>
          <p14:tracePt t="61165" x="7735888" y="4318000"/>
          <p14:tracePt t="61182" x="7723188" y="4318000"/>
          <p14:tracePt t="61199" x="7697788" y="4305300"/>
          <p14:tracePt t="61227" x="7673975" y="4292600"/>
          <p14:tracePt t="61378" x="7661275" y="4292600"/>
          <p14:tracePt t="61394" x="7661275" y="4279900"/>
          <p14:tracePt t="62559" x="7723188" y="4341813"/>
          <p14:tracePt t="62569" x="7761288" y="4379913"/>
          <p14:tracePt t="62582" x="7785100" y="4405313"/>
          <p14:tracePt t="62599" x="7810500" y="4418013"/>
          <p14:tracePt t="62616" x="7835900" y="4443413"/>
          <p14:tracePt t="62629" x="7848600" y="4467225"/>
          <p14:tracePt t="62646" x="7848600" y="4479925"/>
          <p14:tracePt t="62661" x="7874000" y="4505325"/>
          <p14:tracePt t="62695" x="7886700" y="4518025"/>
          <p14:tracePt t="62711" x="7886700" y="4530725"/>
          <p14:tracePt t="62727" x="7897813" y="4543425"/>
          <p14:tracePt t="62759" x="7923213" y="4567238"/>
          <p14:tracePt t="62785" x="7935913" y="4579938"/>
          <p14:tracePt t="62801" x="7948613" y="4592638"/>
          <p14:tracePt t="62815" x="7974013" y="4618038"/>
          <p14:tracePt t="62833" x="7986713" y="4643438"/>
          <p14:tracePt t="62850" x="8010525" y="4692650"/>
          <p14:tracePt t="62864" x="8035925" y="4705350"/>
          <p14:tracePt t="62881" x="8074025" y="4743450"/>
          <p14:tracePt t="62895" x="8099425" y="4768850"/>
          <p14:tracePt t="62912" x="8099425" y="4792663"/>
          <p14:tracePt t="62929" x="8110538" y="4818063"/>
          <p14:tracePt t="62944" x="8123238" y="4843463"/>
          <p14:tracePt t="62960" x="8135938" y="4856163"/>
          <p14:tracePt t="62976" x="8135938" y="4868863"/>
          <p14:tracePt t="62993" x="8148638" y="4868863"/>
          <p14:tracePt t="63010" x="8148638" y="4879975"/>
          <p14:tracePt t="63099" x="8148638" y="48926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4A7619-F7E2-46D9-B001-345A04D8C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93"/>
            <a:ext cx="12192000" cy="6813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B042C8-6DC6-4B70-88FE-1B6EBE71845F}"/>
                  </a:ext>
                </a:extLst>
              </p:cNvPr>
              <p:cNvSpPr txBox="1"/>
              <p:nvPr/>
            </p:nvSpPr>
            <p:spPr>
              <a:xfrm>
                <a:off x="1307073" y="976351"/>
                <a:ext cx="673261" cy="12756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8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𝒂</m:t>
                          </m:r>
                        </m:num>
                        <m:den>
                          <m:r>
                            <a:rPr kumimoji="0" lang="en-US" sz="4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6B042C8-6DC6-4B70-88FE-1B6EBE718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073" y="976351"/>
                <a:ext cx="673261" cy="1275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E1DAD477-9CA0-4441-9592-1EEE6B7827C2}"/>
              </a:ext>
            </a:extLst>
          </p:cNvPr>
          <p:cNvGrpSpPr/>
          <p:nvPr/>
        </p:nvGrpSpPr>
        <p:grpSpPr>
          <a:xfrm>
            <a:off x="2102586" y="976351"/>
            <a:ext cx="4550321" cy="584775"/>
            <a:chOff x="3651675" y="1322010"/>
            <a:chExt cx="2219717" cy="3532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93124D-0B07-416E-B95D-190A6C46D520}"/>
                </a:ext>
              </a:extLst>
            </p:cNvPr>
            <p:cNvSpPr txBox="1"/>
            <p:nvPr/>
          </p:nvSpPr>
          <p:spPr>
            <a:xfrm>
              <a:off x="4095601" y="1322010"/>
              <a:ext cx="1775791" cy="35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D0116E8-3965-41D4-B364-9A8F6F063409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3651675" y="1498636"/>
              <a:ext cx="443926" cy="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B7F5D3-CFE1-4B7E-8FDC-3AC71F1E92A0}"/>
              </a:ext>
            </a:extLst>
          </p:cNvPr>
          <p:cNvGrpSpPr/>
          <p:nvPr/>
        </p:nvGrpSpPr>
        <p:grpSpPr>
          <a:xfrm>
            <a:off x="2054457" y="1650753"/>
            <a:ext cx="4550321" cy="584775"/>
            <a:chOff x="3628197" y="1263864"/>
            <a:chExt cx="2219717" cy="35325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45D2EA-E2BB-4C7A-BE15-506676FB0DEB}"/>
                </a:ext>
              </a:extLst>
            </p:cNvPr>
            <p:cNvSpPr txBox="1"/>
            <p:nvPr/>
          </p:nvSpPr>
          <p:spPr>
            <a:xfrm>
              <a:off x="4072123" y="1263864"/>
              <a:ext cx="1775791" cy="35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số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391BB7-DB38-4B6F-ACA8-5DC254CC1A27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3628197" y="1440490"/>
              <a:ext cx="443926" cy="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52F5A0-B02D-4DEC-968D-9FE253850A5C}"/>
              </a:ext>
            </a:extLst>
          </p:cNvPr>
          <p:cNvCxnSpPr>
            <a:cxnSpLocks/>
          </p:cNvCxnSpPr>
          <p:nvPr/>
        </p:nvCxnSpPr>
        <p:spPr>
          <a:xfrm>
            <a:off x="3096127" y="1614154"/>
            <a:ext cx="168850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EBBBE27-C216-4D8C-844B-96252018432D}"/>
              </a:ext>
            </a:extLst>
          </p:cNvPr>
          <p:cNvSpPr/>
          <p:nvPr/>
        </p:nvSpPr>
        <p:spPr>
          <a:xfrm>
            <a:off x="1559755" y="2797781"/>
            <a:ext cx="1404731" cy="556590"/>
          </a:xfrm>
          <a:custGeom>
            <a:avLst/>
            <a:gdLst>
              <a:gd name="connsiteX0" fmla="*/ 0 w 1404731"/>
              <a:gd name="connsiteY0" fmla="*/ 0 h 556590"/>
              <a:gd name="connsiteX1" fmla="*/ 702365 w 1404731"/>
              <a:gd name="connsiteY1" fmla="*/ 0 h 556590"/>
              <a:gd name="connsiteX2" fmla="*/ 702366 w 1404731"/>
              <a:gd name="connsiteY2" fmla="*/ 0 h 556590"/>
              <a:gd name="connsiteX3" fmla="*/ 1404731 w 1404731"/>
              <a:gd name="connsiteY3" fmla="*/ 0 h 556590"/>
              <a:gd name="connsiteX4" fmla="*/ 1404731 w 1404731"/>
              <a:gd name="connsiteY4" fmla="*/ 556590 h 556590"/>
              <a:gd name="connsiteX5" fmla="*/ 702366 w 1404731"/>
              <a:gd name="connsiteY5" fmla="*/ 556590 h 556590"/>
              <a:gd name="connsiteX6" fmla="*/ 702365 w 1404731"/>
              <a:gd name="connsiteY6" fmla="*/ 556590 h 556590"/>
              <a:gd name="connsiteX7" fmla="*/ 0 w 1404731"/>
              <a:gd name="connsiteY7" fmla="*/ 556590 h 5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4731" h="556590">
                <a:moveTo>
                  <a:pt x="0" y="0"/>
                </a:moveTo>
                <a:lnTo>
                  <a:pt x="702365" y="0"/>
                </a:lnTo>
                <a:lnTo>
                  <a:pt x="702366" y="0"/>
                </a:lnTo>
                <a:lnTo>
                  <a:pt x="1404731" y="0"/>
                </a:lnTo>
                <a:lnTo>
                  <a:pt x="1404731" y="556590"/>
                </a:lnTo>
                <a:lnTo>
                  <a:pt x="702366" y="556590"/>
                </a:lnTo>
                <a:lnTo>
                  <a:pt x="702365" y="556590"/>
                </a:lnTo>
                <a:lnTo>
                  <a:pt x="0" y="556590"/>
                </a:lnTo>
                <a:close/>
              </a:path>
            </a:pathLst>
          </a:cu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A90948-4800-488D-AD15-256FA5BD68CE}"/>
              </a:ext>
            </a:extLst>
          </p:cNvPr>
          <p:cNvSpPr txBox="1"/>
          <p:nvPr/>
        </p:nvSpPr>
        <p:spPr>
          <a:xfrm>
            <a:off x="5664368" y="913471"/>
            <a:ext cx="490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E838F8-FA04-4CB4-B22E-3FE899C649D3}"/>
              </a:ext>
            </a:extLst>
          </p:cNvPr>
          <p:cNvSpPr txBox="1"/>
          <p:nvPr/>
        </p:nvSpPr>
        <p:spPr>
          <a:xfrm>
            <a:off x="2991852" y="2481931"/>
            <a:ext cx="7050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DF3059-3D9D-4D5B-BA86-CC29CB0867BC}"/>
              </a:ext>
            </a:extLst>
          </p:cNvPr>
          <p:cNvSpPr txBox="1"/>
          <p:nvPr/>
        </p:nvSpPr>
        <p:spPr>
          <a:xfrm>
            <a:off x="2879706" y="3928432"/>
            <a:ext cx="7050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72DC8E-51D2-41DD-BC28-520AE91E5374}"/>
              </a:ext>
            </a:extLst>
          </p:cNvPr>
          <p:cNvSpPr txBox="1"/>
          <p:nvPr/>
        </p:nvSpPr>
        <p:spPr>
          <a:xfrm>
            <a:off x="5664368" y="1343066"/>
            <a:ext cx="4901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6A63EB-7A1F-4B2F-A546-0A3168AD7946}"/>
              </a:ext>
            </a:extLst>
          </p:cNvPr>
          <p:cNvSpPr txBox="1"/>
          <p:nvPr/>
        </p:nvSpPr>
        <p:spPr>
          <a:xfrm>
            <a:off x="5664368" y="2373292"/>
            <a:ext cx="591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620D7A-156E-4142-AB85-3C39CB99B5D4}"/>
                  </a:ext>
                </a:extLst>
              </p:cNvPr>
              <p:cNvSpPr txBox="1"/>
              <p:nvPr/>
            </p:nvSpPr>
            <p:spPr>
              <a:xfrm>
                <a:off x="2030397" y="4083362"/>
                <a:ext cx="546623" cy="1164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A620D7A-156E-4142-AB85-3C39CB99B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397" y="4083362"/>
                <a:ext cx="546623" cy="1164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C58791-AF44-4939-A956-9E333438C1D5}"/>
                  </a:ext>
                </a:extLst>
              </p:cNvPr>
              <p:cNvSpPr txBox="1"/>
              <p:nvPr/>
            </p:nvSpPr>
            <p:spPr>
              <a:xfrm>
                <a:off x="3956421" y="4024327"/>
                <a:ext cx="1274388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𝟔𝐎</m:t>
                          </m:r>
                        </m:num>
                        <m:den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𝟏𝐎𝐎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2C58791-AF44-4939-A956-9E333438C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421" y="4024327"/>
                <a:ext cx="1274388" cy="11564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388576-9DDB-4A6F-978B-D9BD58460A39}"/>
                  </a:ext>
                </a:extLst>
              </p:cNvPr>
              <p:cNvSpPr txBox="1"/>
              <p:nvPr/>
            </p:nvSpPr>
            <p:spPr>
              <a:xfrm>
                <a:off x="6404958" y="3989498"/>
                <a:ext cx="1638269" cy="1156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pt-BR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𝟐𝟒</m:t>
                          </m:r>
                        </m:num>
                        <m:den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𝟏𝐎𝐎𝐎</m:t>
                          </m:r>
                        </m:den>
                      </m:f>
                    </m:oMath>
                  </m:oMathPara>
                </a14:m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388576-9DDB-4A6F-978B-D9BD58460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958" y="3989498"/>
                <a:ext cx="1638269" cy="11564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9916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74"/>
    </mc:Choice>
    <mc:Fallback xmlns="">
      <p:transition advTm="687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i: chu y">
            <a:extLst>
              <a:ext uri="{FF2B5EF4-FFF2-40B4-BE49-F238E27FC236}">
                <a16:creationId xmlns:a16="http://schemas.microsoft.com/office/drawing/2014/main" id="{B043B8BB-8772-4FC5-A043-56B238D9BC3E}"/>
              </a:ext>
            </a:extLst>
          </p:cNvPr>
          <p:cNvSpPr txBox="1"/>
          <p:nvPr/>
        </p:nvSpPr>
        <p:spPr>
          <a:xfrm>
            <a:off x="892125" y="257507"/>
            <a:ext cx="10871574" cy="1685568"/>
          </a:xfrm>
          <a:prstGeom prst="round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dùng phân số để ghi kết quả của phép chia một số tự nhiên cho một số tự nhiên 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 0.</a:t>
            </a: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Phân số đó cũng được gọi là </a:t>
            </a:r>
            <a:r>
              <a:rPr kumimoji="0" lang="vi-VN" sz="3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 của phép chia đã cho.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353F80-F024-4056-A2B2-FA7D51BC2913}"/>
                  </a:ext>
                </a:extLst>
              </p:cNvPr>
              <p:cNvSpPr txBox="1"/>
              <p:nvPr/>
            </p:nvSpPr>
            <p:spPr>
              <a:xfrm>
                <a:off x="3346733" y="2653871"/>
                <a:ext cx="840166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pt-BR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3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353F80-F024-4056-A2B2-FA7D51BC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733" y="2653871"/>
                <a:ext cx="840166" cy="9233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3CC6C2B-ED63-4512-92AC-1796EAF6B2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01" b="837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91"/>
          <a:stretch/>
        </p:blipFill>
        <p:spPr>
          <a:xfrm>
            <a:off x="-53008" y="0"/>
            <a:ext cx="977670" cy="12715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EF06E0-FEBA-482B-BA6F-861DD35FCD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97" t="29450" r="14596" b="64108"/>
          <a:stretch/>
        </p:blipFill>
        <p:spPr>
          <a:xfrm>
            <a:off x="11191339" y="6600493"/>
            <a:ext cx="1000661" cy="3048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30D4AC-0D34-44D0-BC9F-C0A45285CD3F}"/>
              </a:ext>
            </a:extLst>
          </p:cNvPr>
          <p:cNvSpPr txBox="1"/>
          <p:nvPr/>
        </p:nvSpPr>
        <p:spPr>
          <a:xfrm>
            <a:off x="2234108" y="2905780"/>
            <a:ext cx="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12CC8B-A8A0-463F-A5CA-AA13250C6EC0}"/>
              </a:ext>
            </a:extLst>
          </p:cNvPr>
          <p:cNvSpPr txBox="1"/>
          <p:nvPr/>
        </p:nvSpPr>
        <p:spPr>
          <a:xfrm>
            <a:off x="2234108" y="4216095"/>
            <a:ext cx="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0350B1-86A4-4BC7-9A44-7D04D2D93C82}"/>
                  </a:ext>
                </a:extLst>
              </p:cNvPr>
              <p:cNvSpPr txBox="1"/>
              <p:nvPr/>
            </p:nvSpPr>
            <p:spPr>
              <a:xfrm>
                <a:off x="3323426" y="3991532"/>
                <a:ext cx="84016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pt-BR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num>
                        <m:den>
                          <m:r>
                            <a:rPr kumimoji="0" lang="en-US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0350B1-86A4-4BC7-9A44-7D04D2D93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426" y="3991532"/>
                <a:ext cx="840166" cy="9251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8E10632-20D1-4BA4-BB9E-A665E37B2A96}"/>
              </a:ext>
            </a:extLst>
          </p:cNvPr>
          <p:cNvSpPr txBox="1"/>
          <p:nvPr/>
        </p:nvSpPr>
        <p:spPr>
          <a:xfrm>
            <a:off x="6968562" y="2905780"/>
            <a:ext cx="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8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D0041E-F62F-4227-ABF4-0FFC2C6DAB64}"/>
                  </a:ext>
                </a:extLst>
              </p:cNvPr>
              <p:cNvSpPr txBox="1"/>
              <p:nvPr/>
            </p:nvSpPr>
            <p:spPr>
              <a:xfrm>
                <a:off x="8075908" y="2689053"/>
                <a:ext cx="840166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pt-BR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a:rPr kumimoji="0" lang="en-US" sz="3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D0041E-F62F-4227-ABF4-0FFC2C6DA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908" y="2689053"/>
                <a:ext cx="840166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046E910-0875-4727-A977-E9F0034BBAB5}"/>
              </a:ext>
            </a:extLst>
          </p:cNvPr>
          <p:cNvSpPr txBox="1"/>
          <p:nvPr/>
        </p:nvSpPr>
        <p:spPr>
          <a:xfrm>
            <a:off x="8070614" y="3748411"/>
            <a:ext cx="1669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= 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27D33F-0B7F-4D67-9E46-347EE4344A43}"/>
              </a:ext>
            </a:extLst>
          </p:cNvPr>
          <p:cNvSpPr txBox="1"/>
          <p:nvPr/>
        </p:nvSpPr>
        <p:spPr>
          <a:xfrm>
            <a:off x="6942058" y="3748564"/>
            <a:ext cx="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8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133CBD-8965-4366-9E3D-F61F91D6A421}"/>
              </a:ext>
            </a:extLst>
          </p:cNvPr>
          <p:cNvGrpSpPr/>
          <p:nvPr/>
        </p:nvGrpSpPr>
        <p:grpSpPr>
          <a:xfrm>
            <a:off x="7511902" y="4477705"/>
            <a:ext cx="1398839" cy="925190"/>
            <a:chOff x="7511902" y="4477705"/>
            <a:chExt cx="1398839" cy="92519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E83FC-54AB-400D-8CBF-69792681348E}"/>
                </a:ext>
              </a:extLst>
            </p:cNvPr>
            <p:cNvSpPr txBox="1"/>
            <p:nvPr/>
          </p:nvSpPr>
          <p:spPr>
            <a:xfrm>
              <a:off x="7511902" y="4687669"/>
              <a:ext cx="5984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8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3A0C459-C26B-4ADD-A405-79C8F60DE015}"/>
                    </a:ext>
                  </a:extLst>
                </p:cNvPr>
                <p:cNvSpPr txBox="1"/>
                <p:nvPr/>
              </p:nvSpPr>
              <p:spPr>
                <a:xfrm>
                  <a:off x="8070575" y="4477705"/>
                  <a:ext cx="840166" cy="9251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3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</m:t>
                        </m:r>
                        <m:f>
                          <m:fPr>
                            <m:ctrlPr>
                              <a:rPr kumimoji="0" lang="pt-BR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0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F8653CD-F63A-46E5-9C0D-B5BA942CA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575" y="4477705"/>
                  <a:ext cx="840166" cy="92519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D5EFE9F-4D64-46A1-AEAC-D86140EF93E1}"/>
              </a:ext>
            </a:extLst>
          </p:cNvPr>
          <p:cNvSpPr/>
          <p:nvPr/>
        </p:nvSpPr>
        <p:spPr>
          <a:xfrm>
            <a:off x="6022379" y="4860846"/>
            <a:ext cx="1378226" cy="238419"/>
          </a:xfrm>
          <a:prstGeom prst="rightArrow">
            <a:avLst/>
          </a:prstGeom>
          <a:solidFill>
            <a:srgbClr val="90F12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31FF13-2290-49E5-A979-CE07672488B9}"/>
              </a:ext>
            </a:extLst>
          </p:cNvPr>
          <p:cNvSpPr/>
          <p:nvPr/>
        </p:nvSpPr>
        <p:spPr>
          <a:xfrm>
            <a:off x="8519374" y="2588151"/>
            <a:ext cx="531861" cy="109885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009E5D-9E0F-444F-8FCD-48947D61F732}"/>
              </a:ext>
            </a:extLst>
          </p:cNvPr>
          <p:cNvSpPr/>
          <p:nvPr/>
        </p:nvSpPr>
        <p:spPr>
          <a:xfrm>
            <a:off x="8532626" y="3777927"/>
            <a:ext cx="410817" cy="51317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0" name="图片 12">
            <a:extLst>
              <a:ext uri="{FF2B5EF4-FFF2-40B4-BE49-F238E27FC236}">
                <a16:creationId xmlns:a16="http://schemas.microsoft.com/office/drawing/2014/main" id="{C4F0BD4E-A808-4BE4-9A8B-B3C36CB83A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" y="5480416"/>
            <a:ext cx="12298016" cy="13775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5732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89000">
        <p159:morph option="byObject"/>
      </p:transition>
    </mc:Choice>
    <mc:Fallback>
      <p:transition spd="slow" advTm="8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1" grpId="0"/>
      <p:bldP spid="22" grpId="0"/>
      <p:bldP spid="23" grpId="0"/>
      <p:bldP spid="28" grpId="0" animBg="1"/>
      <p:bldP spid="13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2186" x="3092450" y="2178050"/>
          <p14:tracePt t="2206" x="3103563" y="2178050"/>
          <p14:tracePt t="2221" x="3116263" y="2152650"/>
          <p14:tracePt t="2236" x="3167063" y="2078038"/>
          <p14:tracePt t="2253" x="3228975" y="2001838"/>
          <p14:tracePt t="2267" x="3305175" y="1914525"/>
          <p14:tracePt t="2283" x="3405188" y="1801813"/>
          <p14:tracePt t="2300" x="3492500" y="1739900"/>
          <p14:tracePt t="2333" x="3667125" y="1614488"/>
          <p14:tracePt t="2339" x="3730625" y="1576388"/>
          <p14:tracePt t="2351" x="3743325" y="1563688"/>
          <p14:tracePt t="2370" x="3879850" y="1450975"/>
          <p14:tracePt t="2383" x="3879850" y="1439863"/>
          <p14:tracePt t="2399" x="3917950" y="1389063"/>
          <p14:tracePt t="2404" x="3930650" y="1376363"/>
          <p14:tracePt t="2432" x="3943350" y="1339850"/>
          <p14:tracePt t="2451" x="3956050" y="1339850"/>
          <p14:tracePt t="2468" x="3992563" y="1314450"/>
          <p14:tracePt t="2483" x="4043363" y="1276350"/>
          <p14:tracePt t="2499" x="4081463" y="1250950"/>
          <p14:tracePt t="2532" x="4305300" y="1138238"/>
          <p14:tracePt t="2539" x="4406900" y="1089025"/>
          <p14:tracePt t="2554" x="4518025" y="1025525"/>
          <p14:tracePt t="2570" x="4656138" y="950913"/>
          <p14:tracePt t="2583" x="4681538" y="938213"/>
          <p14:tracePt t="2600" x="4743450" y="889000"/>
          <p14:tracePt t="2727" x="4756150" y="876300"/>
          <p14:tracePt t="2737" x="4781550" y="863600"/>
          <p14:tracePt t="2754" x="4794250" y="788988"/>
          <p14:tracePt t="2772" x="4806950" y="763588"/>
          <p14:tracePt t="3325" x="4819650" y="763588"/>
          <p14:tracePt t="3339" x="4856163" y="763588"/>
          <p14:tracePt t="3362" x="4894263" y="763588"/>
          <p14:tracePt t="3385" x="4932363" y="763588"/>
          <p14:tracePt t="3406" x="4994275" y="763588"/>
          <p14:tracePt t="3429" x="5119688" y="776288"/>
          <p14:tracePt t="3439" x="5132388" y="776288"/>
          <p14:tracePt t="3454" x="5232400" y="776288"/>
          <p14:tracePt t="3470" x="5345113" y="788988"/>
          <p14:tracePt t="3486" x="5432425" y="788988"/>
          <p14:tracePt t="3503" x="5507038" y="788988"/>
          <p14:tracePt t="3529" x="5557838" y="788988"/>
          <p14:tracePt t="3546" x="5583238" y="788988"/>
          <p14:tracePt t="3555" x="5607050" y="788988"/>
          <p14:tracePt t="3570" x="5670550" y="801688"/>
          <p14:tracePt t="3586" x="5745163" y="825500"/>
          <p14:tracePt t="3603" x="5832475" y="838200"/>
          <p14:tracePt t="3613" x="5883275" y="838200"/>
          <p14:tracePt t="3629" x="5957888" y="838200"/>
          <p14:tracePt t="3645" x="6045200" y="876300"/>
          <p14:tracePt t="3655" x="6083300" y="876300"/>
          <p14:tracePt t="3670" x="6183313" y="876300"/>
          <p14:tracePt t="3686" x="6246813" y="876300"/>
          <p14:tracePt t="3703" x="6296025" y="876300"/>
          <p14:tracePt t="3729" x="6308725" y="876300"/>
          <p14:tracePt t="3835" x="6446838" y="876300"/>
          <p14:tracePt t="3844" x="6472238" y="876300"/>
          <p14:tracePt t="3862" x="6508750" y="876300"/>
          <p14:tracePt t="3873" x="6546850" y="876300"/>
          <p14:tracePt t="3902" x="6559550" y="876300"/>
          <p14:tracePt t="3932" x="6584950" y="876300"/>
          <p14:tracePt t="4032" x="6608763" y="876300"/>
          <p14:tracePt t="4067" x="6621463" y="876300"/>
          <p14:tracePt t="4164" x="6634163" y="876300"/>
          <p14:tracePt t="4195" x="6659563" y="876300"/>
          <p14:tracePt t="4205" x="6672263" y="876300"/>
          <p14:tracePt t="4229" x="6721475" y="876300"/>
          <p14:tracePt t="4245" x="6746875" y="876300"/>
          <p14:tracePt t="4262" x="6772275" y="876300"/>
          <p14:tracePt t="4279" x="6834188" y="876300"/>
          <p14:tracePt t="4288" x="6859588" y="876300"/>
          <p14:tracePt t="4303" x="6959600" y="876300"/>
          <p14:tracePt t="4329" x="7172325" y="876300"/>
          <p14:tracePt t="4347" x="7359650" y="876300"/>
          <p14:tracePt t="4362" x="7572375" y="876300"/>
          <p14:tracePt t="4378" x="7785100" y="876300"/>
          <p14:tracePt t="4395" x="7935913" y="876300"/>
          <p14:tracePt t="4417" x="8099425" y="876300"/>
          <p14:tracePt t="4436" x="8148638" y="876300"/>
          <p14:tracePt t="4448" x="8174038" y="876300"/>
          <p14:tracePt t="4675" x="8223250" y="876300"/>
          <p14:tracePt t="4695" x="8312150" y="876300"/>
          <p14:tracePt t="4705" x="8412163" y="876300"/>
          <p14:tracePt t="4729" x="8524875" y="876300"/>
          <p14:tracePt t="4746" x="8537575" y="863600"/>
          <p14:tracePt t="5064" x="8537575" y="850900"/>
          <p14:tracePt t="5131" x="8561388" y="850900"/>
          <p14:tracePt t="5148" x="8624888" y="850900"/>
          <p14:tracePt t="5162" x="8712200" y="850900"/>
          <p14:tracePt t="5179" x="8824913" y="838200"/>
          <p14:tracePt t="5196" x="8924925" y="838200"/>
          <p14:tracePt t="5213" x="9037638" y="838200"/>
          <p14:tracePt t="5234" x="9175750" y="825500"/>
          <p14:tracePt t="5247" x="9224963" y="825500"/>
          <p14:tracePt t="5264" x="9312275" y="825500"/>
          <p14:tracePt t="5282" x="9437688" y="825500"/>
          <p14:tracePt t="5297" x="9588500" y="825500"/>
          <p14:tracePt t="5312" x="9650413" y="825500"/>
          <p14:tracePt t="5318" x="9726613" y="825500"/>
          <p14:tracePt t="5332" x="9875838" y="825500"/>
          <p14:tracePt t="5349" x="10064750" y="825500"/>
          <p14:tracePt t="5363" x="10213975" y="825500"/>
          <p14:tracePt t="5383" x="10352088" y="825500"/>
          <p14:tracePt t="5399" x="10452100" y="825500"/>
          <p14:tracePt t="5412" x="10552113" y="825500"/>
          <p14:tracePt t="5438" x="10614025" y="825500"/>
          <p14:tracePt t="5448" x="10626725" y="825500"/>
          <p14:tracePt t="5464" x="10652125" y="825500"/>
          <p14:tracePt t="5479" x="10726738" y="825500"/>
          <p14:tracePt t="5495" x="10790238" y="825500"/>
          <p14:tracePt t="5512" x="10890250" y="825500"/>
          <p14:tracePt t="5517" x="10939463" y="825500"/>
          <p14:tracePt t="5532" x="11077575" y="825500"/>
          <p14:tracePt t="5548" x="11190288" y="825500"/>
          <p14:tracePt t="5565" x="11315700" y="825500"/>
          <p14:tracePt t="5579" x="11353800" y="825500"/>
          <p14:tracePt t="5697" x="11366500" y="812800"/>
          <p14:tracePt t="6219" x="11353800" y="812800"/>
          <p14:tracePt t="6235" x="11253788" y="825500"/>
          <p14:tracePt t="6250" x="11141075" y="850900"/>
          <p14:tracePt t="6266" x="10990263" y="863600"/>
          <p14:tracePt t="6282" x="10839450" y="889000"/>
          <p14:tracePt t="6296" x="10739438" y="889000"/>
          <p14:tracePt t="6318" x="10252075" y="912813"/>
          <p14:tracePt t="6335" x="9875838" y="925513"/>
          <p14:tracePt t="6350" x="9424988" y="938213"/>
          <p14:tracePt t="6366" x="8975725" y="1001713"/>
          <p14:tracePt t="6382" x="8486775" y="1038225"/>
          <p14:tracePt t="6399" x="7797800" y="1038225"/>
          <p14:tracePt t="6415" x="7123113" y="1038225"/>
          <p14:tracePt t="6437" x="6408738" y="1150938"/>
          <p14:tracePt t="6450" x="5932488" y="1201738"/>
          <p14:tracePt t="6466" x="5319713" y="1201738"/>
          <p14:tracePt t="6482" x="4706938" y="1201738"/>
          <p14:tracePt t="6499" x="4281488" y="1227138"/>
          <p14:tracePt t="6512" x="3992563" y="1250950"/>
          <p14:tracePt t="6517" x="3805238" y="1276350"/>
          <p14:tracePt t="6537" x="3128963" y="1327150"/>
          <p14:tracePt t="6550" x="2928938" y="1327150"/>
          <p14:tracePt t="6566" x="2465388" y="1339850"/>
          <p14:tracePt t="6583" x="2165350" y="1339850"/>
          <p14:tracePt t="6599" x="1878013" y="1401763"/>
          <p14:tracePt t="6612" x="1614488" y="1450975"/>
          <p14:tracePt t="6638" x="1127125" y="1476375"/>
          <p14:tracePt t="6651" x="950913" y="1476375"/>
          <p14:tracePt t="6666" x="788988" y="1463675"/>
          <p14:tracePt t="6683" x="650875" y="1427163"/>
          <p14:tracePt t="6698" x="563563" y="1389063"/>
          <p14:tracePt t="6715" x="550863" y="1389063"/>
          <p14:tracePt t="6751" x="550863" y="1376363"/>
          <p14:tracePt t="6766" x="550863" y="1363663"/>
          <p14:tracePt t="6783" x="563563" y="1339850"/>
          <p14:tracePt t="6799" x="600075" y="1314450"/>
          <p14:tracePt t="6812" x="650875" y="1289050"/>
          <p14:tracePt t="6845" x="663575" y="1289050"/>
          <p14:tracePt t="6850" x="688975" y="1289050"/>
          <p14:tracePt t="6868" x="763588" y="1289050"/>
          <p14:tracePt t="6882" x="838200" y="1289050"/>
          <p14:tracePt t="6898" x="863600" y="1289050"/>
          <p14:tracePt t="6915" x="901700" y="1301750"/>
          <p14:tracePt t="6935" x="938213" y="1327150"/>
          <p14:tracePt t="6953" x="1038225" y="1350963"/>
          <p14:tracePt t="6967" x="1050925" y="1376363"/>
          <p14:tracePt t="7016" x="1076325" y="1389063"/>
          <p14:tracePt t="7069" x="1076325" y="1376363"/>
          <p14:tracePt t="7218" x="1076325" y="1363663"/>
          <p14:tracePt t="7251" x="1076325" y="1350963"/>
          <p14:tracePt t="7386" x="1076325" y="1339850"/>
          <p14:tracePt t="7421" x="1089025" y="1339850"/>
          <p14:tracePt t="7453" x="1114425" y="1327150"/>
          <p14:tracePt t="7470" x="1214438" y="1327150"/>
          <p14:tracePt t="7485" x="1389063" y="1327150"/>
          <p14:tracePt t="7501" x="1501775" y="1327150"/>
          <p14:tracePt t="7515" x="1627188" y="1327150"/>
          <p14:tracePt t="7545" x="1865313" y="1327150"/>
          <p14:tracePt t="7554" x="1903413" y="1327150"/>
          <p14:tracePt t="7570" x="1990725" y="1327150"/>
          <p14:tracePt t="7583" x="2027238" y="1327150"/>
          <p14:tracePt t="7599" x="2078038" y="1327150"/>
          <p14:tracePt t="7615" x="2139950" y="1327150"/>
          <p14:tracePt t="7648" x="2339975" y="1327150"/>
          <p14:tracePt t="7656" x="2403475" y="1327150"/>
          <p14:tracePt t="7672" x="2452688" y="1327150"/>
          <p14:tracePt t="7686" x="2541588" y="1327150"/>
          <p14:tracePt t="7701" x="2654300" y="1339850"/>
          <p14:tracePt t="7716" x="2754313" y="1350963"/>
          <p14:tracePt t="7721" x="2790825" y="1350963"/>
          <p14:tracePt t="7737" x="2867025" y="1350963"/>
          <p14:tracePt t="7753" x="2941638" y="1350963"/>
          <p14:tracePt t="7773" x="3016250" y="1363663"/>
          <p14:tracePt t="7786" x="3079750" y="1363663"/>
          <p14:tracePt t="7799" x="3103563" y="1363663"/>
          <p14:tracePt t="7815" x="3179763" y="1363663"/>
          <p14:tracePt t="7845" x="3241675" y="1389063"/>
          <p14:tracePt t="7855" x="3267075" y="1401763"/>
          <p14:tracePt t="7870" x="3305175" y="1401763"/>
          <p14:tracePt t="7886" x="3341688" y="1401763"/>
          <p14:tracePt t="7900" x="3454400" y="1414463"/>
          <p14:tracePt t="7915" x="3492500" y="1414463"/>
          <p14:tracePt t="7929" x="3530600" y="1439863"/>
          <p14:tracePt t="7948" x="3592513" y="1439863"/>
          <p14:tracePt t="7955" x="3630613" y="1439863"/>
          <p14:tracePt t="7969" x="3705225" y="1427163"/>
          <p14:tracePt t="7985" x="3805238" y="1427163"/>
          <p14:tracePt t="8000" x="3867150" y="1427163"/>
          <p14:tracePt t="8015" x="3968750" y="1427163"/>
          <p14:tracePt t="8045" x="4081463" y="1439863"/>
          <p14:tracePt t="8055" x="4105275" y="1450975"/>
          <p14:tracePt t="8071" x="4143375" y="1450975"/>
          <p14:tracePt t="8086" x="4168775" y="1450975"/>
          <p14:tracePt t="8101" x="4181475" y="1450975"/>
          <p14:tracePt t="8165" x="4192588" y="1450975"/>
          <p14:tracePt t="8186" x="4217988" y="1439863"/>
          <p14:tracePt t="8202" x="4268788" y="1439863"/>
          <p14:tracePt t="8217" x="4305300" y="1427163"/>
          <p14:tracePt t="8249" x="4381500" y="1414463"/>
          <p14:tracePt t="8270" x="4406900" y="1414463"/>
          <p14:tracePt t="8286" x="4418013" y="1401763"/>
          <p14:tracePt t="8318" x="4430713" y="1401763"/>
          <p14:tracePt t="8344" x="4456113" y="1401763"/>
          <p14:tracePt t="8362" x="4530725" y="1401763"/>
          <p14:tracePt t="8372" x="4556125" y="1401763"/>
          <p14:tracePt t="8388" x="4619625" y="1401763"/>
          <p14:tracePt t="8403" x="4743450" y="1401763"/>
          <p14:tracePt t="8417" x="4881563" y="1401763"/>
          <p14:tracePt t="8429" x="4968875" y="1401763"/>
          <p14:tracePt t="8445" x="5119688" y="1401763"/>
          <p14:tracePt t="8465" x="5219700" y="1401763"/>
          <p14:tracePt t="8487" x="5257800" y="1401763"/>
          <p14:tracePt t="8503" x="5270500" y="1401763"/>
          <p14:tracePt t="8517" x="5281613" y="1389063"/>
          <p14:tracePt t="8604" x="5307013" y="1376363"/>
          <p14:tracePt t="8620" x="5407025" y="1363663"/>
          <p14:tracePt t="8629" x="5445125" y="1350963"/>
          <p14:tracePt t="8645" x="5495925" y="1350963"/>
          <p14:tracePt t="8819" x="5483225" y="1339850"/>
          <p14:tracePt t="9214" x="5532438" y="1339850"/>
          <p14:tracePt t="9220" x="5570538" y="1339850"/>
          <p14:tracePt t="9245" x="5670550" y="1339850"/>
          <p14:tracePt t="9262" x="5808663" y="1339850"/>
          <p14:tracePt t="9278" x="5908675" y="1339850"/>
          <p14:tracePt t="9288" x="5957888" y="1339850"/>
          <p14:tracePt t="9303" x="6021388" y="1339850"/>
          <p14:tracePt t="9319" x="6034088" y="1339850"/>
          <p14:tracePt t="9345" x="6070600" y="1339850"/>
          <p14:tracePt t="9362" x="6121400" y="1339850"/>
          <p14:tracePt t="9379" x="6170613" y="1339850"/>
          <p14:tracePt t="9388" x="6183313" y="1339850"/>
          <p14:tracePt t="9523" x="6221413" y="1339850"/>
          <p14:tracePt t="9546" x="6296025" y="1339850"/>
          <p14:tracePt t="9563" x="6359525" y="1339850"/>
          <p14:tracePt t="9580" x="6434138" y="1339850"/>
          <p14:tracePt t="9594" x="6496050" y="1339850"/>
          <p14:tracePt t="9611" x="6546850" y="1339850"/>
          <p14:tracePt t="9629" x="6596063" y="1339850"/>
          <p14:tracePt t="9646" x="6608763" y="1339850"/>
          <p14:tracePt t="9663" x="6634163" y="1339850"/>
          <p14:tracePt t="9680" x="6659563" y="1339850"/>
          <p14:tracePt t="9711" x="6684963" y="1339850"/>
          <p14:tracePt t="9732" x="6759575" y="1339850"/>
          <p14:tracePt t="9747" x="6772275" y="1339850"/>
          <p14:tracePt t="9846" x="6784975" y="1339850"/>
          <p14:tracePt t="9863" x="6859588" y="1339850"/>
          <p14:tracePt t="9878" x="6959600" y="1339850"/>
          <p14:tracePt t="9895" x="7021513" y="1350963"/>
          <p14:tracePt t="9912" x="7085013" y="1350963"/>
          <p14:tracePt t="9929" x="7123113" y="1350963"/>
          <p14:tracePt t="9950" x="7146925" y="1350963"/>
          <p14:tracePt t="9966" x="7223125" y="1363663"/>
          <p14:tracePt t="9979" x="7272338" y="1376363"/>
          <p14:tracePt t="9997" x="7323138" y="1376363"/>
          <p14:tracePt t="10013" x="7348538" y="1376363"/>
          <p14:tracePt t="10027" x="7348538" y="1389063"/>
          <p14:tracePt t="10316" x="7397750" y="1389063"/>
          <p14:tracePt t="10331" x="7561263" y="1401763"/>
          <p14:tracePt t="10349" x="7785100" y="1439863"/>
          <p14:tracePt t="10364" x="8123238" y="1489075"/>
          <p14:tracePt t="10379" x="8361363" y="1501775"/>
          <p14:tracePt t="10397" x="8774113" y="1527175"/>
          <p14:tracePt t="10413" x="9124950" y="1576388"/>
          <p14:tracePt t="10428" x="9337675" y="1589088"/>
          <p14:tracePt t="10447" x="9501188" y="1627188"/>
          <p14:tracePt t="10463" x="9513888" y="1627188"/>
          <p14:tracePt t="10514" x="9525000" y="1627188"/>
          <p14:tracePt t="10647" x="9575800" y="1627188"/>
          <p14:tracePt t="10665" x="9763125" y="1627188"/>
          <p14:tracePt t="10678" x="9813925" y="1627188"/>
          <p14:tracePt t="10695" x="9963150" y="1627188"/>
          <p14:tracePt t="10712" x="10113963" y="1627188"/>
          <p14:tracePt t="10728" x="10177463" y="1627188"/>
          <p14:tracePt t="10764" x="10201275" y="1627188"/>
          <p14:tracePt t="10779" x="10201275" y="1614488"/>
          <p14:tracePt t="10796" x="10277475" y="1589088"/>
          <p14:tracePt t="10814" x="10364788" y="1576388"/>
          <p14:tracePt t="10830" x="10439400" y="1552575"/>
          <p14:tracePt t="10850" x="10564813" y="1539875"/>
          <p14:tracePt t="10865" x="10626725" y="1539875"/>
          <p14:tracePt t="10878" x="10639425" y="1527175"/>
          <p14:tracePt t="10898" x="10652125" y="1527175"/>
          <p14:tracePt t="10965" x="10677525" y="1527175"/>
          <p14:tracePt t="10985" x="10839450" y="1527175"/>
          <p14:tracePt t="10996" x="10928350" y="1527175"/>
          <p14:tracePt t="11012" x="11077575" y="1501775"/>
          <p14:tracePt t="11034" x="11215688" y="1489075"/>
          <p14:tracePt t="11666" x="11215688" y="1476375"/>
          <p14:tracePt t="11730" x="11177588" y="1476375"/>
          <p14:tracePt t="11739" x="11153775" y="1476375"/>
          <p14:tracePt t="11752" x="11090275" y="1476375"/>
          <p14:tracePt t="11766" x="10864850" y="1539875"/>
          <p14:tracePt t="11783" x="10526713" y="1639888"/>
          <p14:tracePt t="11798" x="10113963" y="1765300"/>
          <p14:tracePt t="11815" x="9501188" y="1939925"/>
          <p14:tracePt t="11830" x="8712200" y="2065338"/>
          <p14:tracePt t="11852" x="7635875" y="2352675"/>
          <p14:tracePt t="11867" x="7146925" y="2439988"/>
          <p14:tracePt t="11883" x="6596063" y="2527300"/>
          <p14:tracePt t="11899" x="5983288" y="2603500"/>
          <p14:tracePt t="11915" x="5370513" y="2603500"/>
          <p14:tracePt t="11929" x="4856163" y="2678113"/>
          <p14:tracePt t="11951" x="4581525" y="2703513"/>
          <p14:tracePt t="11968" x="4318000" y="2703513"/>
          <p14:tracePt t="11983" x="4030663" y="2703513"/>
          <p14:tracePt t="12001" x="3454400" y="2703513"/>
          <p14:tracePt t="12014" x="3317875" y="2703513"/>
          <p14:tracePt t="12029" x="3079750" y="2703513"/>
          <p14:tracePt t="12034" x="2979738" y="2703513"/>
          <p14:tracePt t="12062" x="2641600" y="2703513"/>
          <p14:tracePt t="12069" x="2603500" y="2703513"/>
          <p14:tracePt t="12083" x="2441575" y="2703513"/>
          <p14:tracePt t="12099" x="2228850" y="2665413"/>
          <p14:tracePt t="12115" x="2103438" y="2616200"/>
          <p14:tracePt t="12129" x="2052638" y="2590800"/>
          <p14:tracePt t="12152" x="2027238" y="2565400"/>
          <p14:tracePt t="12169" x="1990725" y="2478088"/>
          <p14:tracePt t="12183" x="1965325" y="2439988"/>
          <p14:tracePt t="12199" x="1903413" y="2390775"/>
          <p14:tracePt t="12215" x="1827213" y="2339975"/>
          <p14:tracePt t="12229" x="1778000" y="2314575"/>
          <p14:tracePt t="12244" x="1714500" y="2278063"/>
          <p14:tracePt t="12266" x="1627188" y="2227263"/>
          <p14:tracePt t="12287" x="1589088" y="2214563"/>
          <p14:tracePt t="12302" x="1539875" y="2190750"/>
          <p14:tracePt t="12314" x="1476375" y="2178050"/>
          <p14:tracePt t="12331" x="1427163" y="2152650"/>
          <p14:tracePt t="12354" x="1376363" y="2127250"/>
          <p14:tracePt t="12368" x="1314450" y="2078038"/>
          <p14:tracePt t="12383" x="1276350" y="2052638"/>
          <p14:tracePt t="12399" x="1276350" y="2039938"/>
          <p14:tracePt t="12415" x="1239838" y="2014538"/>
          <p14:tracePt t="12432" x="1201738" y="1965325"/>
          <p14:tracePt t="12436" x="1163638" y="1939925"/>
          <p14:tracePt t="12453" x="1127125" y="1889125"/>
          <p14:tracePt t="12469" x="1101725" y="1865313"/>
          <p14:tracePt t="12483" x="1089025" y="1865313"/>
          <p14:tracePt t="12515" x="1076325" y="1852613"/>
          <p14:tracePt t="12600" x="1076325" y="1839913"/>
          <p14:tracePt t="12660" x="1089025" y="1839913"/>
          <p14:tracePt t="12685" x="1101725" y="1839913"/>
          <p14:tracePt t="12730" x="1101725" y="1827213"/>
          <p14:tracePt t="12882" x="1114425" y="1827213"/>
          <p14:tracePt t="12916" x="1150938" y="1827213"/>
          <p14:tracePt t="12931" x="1227138" y="1827213"/>
          <p14:tracePt t="12938" x="1276350" y="1827213"/>
          <p14:tracePt t="12956" x="1427163" y="1852613"/>
          <p14:tracePt t="12971" x="1652588" y="1865313"/>
          <p14:tracePt t="12986" x="1952625" y="1914525"/>
          <p14:tracePt t="13003" x="2390775" y="2001838"/>
          <p14:tracePt t="13018" x="2690813" y="2014538"/>
          <p14:tracePt t="13034" x="2979738" y="2052638"/>
          <p14:tracePt t="13056" x="3228975" y="2052638"/>
          <p14:tracePt t="13071" x="3417888" y="2052638"/>
          <p14:tracePt t="13086" x="3530600" y="2052638"/>
          <p14:tracePt t="13102" x="3579813" y="2052638"/>
          <p14:tracePt t="13116" x="3643313" y="2052638"/>
          <p14:tracePt t="13133" x="3667125" y="2052638"/>
          <p14:tracePt t="13167" x="3743325" y="2052638"/>
          <p14:tracePt t="13187" x="3879850" y="2052638"/>
          <p14:tracePt t="13202" x="3943350" y="2052638"/>
          <p14:tracePt t="13219" x="3979863" y="2052638"/>
          <p14:tracePt t="13232" x="4017963" y="2052638"/>
          <p14:tracePt t="13335" x="4030663" y="2039938"/>
          <p14:tracePt t="13365" x="4105275" y="2001838"/>
          <p14:tracePt t="13371" x="4156075" y="2001838"/>
          <p14:tracePt t="13386" x="4205288" y="2001838"/>
          <p14:tracePt t="13403" x="4243388" y="2001838"/>
          <p14:tracePt t="13416" x="4256088" y="2001838"/>
          <p14:tracePt t="14027" x="4205288" y="2001838"/>
          <p14:tracePt t="14033" x="4168775" y="2027238"/>
          <p14:tracePt t="14061" x="4005263" y="2139950"/>
          <p14:tracePt t="14079" x="3867150" y="2327275"/>
          <p14:tracePt t="14087" x="3767138" y="2452688"/>
          <p14:tracePt t="14116" x="3467100" y="2840038"/>
          <p14:tracePt t="14123" x="3454400" y="2865438"/>
          <p14:tracePt t="14136" x="3417888" y="2928938"/>
          <p14:tracePt t="14143" x="3417888" y="2952750"/>
          <p14:tracePt t="14162" x="3379788" y="3003550"/>
          <p14:tracePt t="14178" x="3367088" y="3028950"/>
          <p14:tracePt t="14188" x="3354388" y="3028950"/>
          <p14:tracePt t="14203" x="3328988" y="3041650"/>
          <p14:tracePt t="14219" x="3292475" y="3065463"/>
          <p14:tracePt t="14236" x="3267075" y="3078163"/>
          <p14:tracePt t="14261" x="3192463" y="3154363"/>
          <p14:tracePt t="14283" x="3054350" y="3216275"/>
          <p14:tracePt t="14291" x="2992438" y="3228975"/>
          <p14:tracePt t="14305" x="2841625" y="3278188"/>
          <p14:tracePt t="14321" x="2778125" y="3290888"/>
          <p14:tracePt t="14337" x="2741613" y="3290888"/>
          <p14:tracePt t="14362" x="2728913" y="3290888"/>
          <p14:tracePt t="14428" x="2703513" y="3290888"/>
          <p14:tracePt t="14435" x="2690813" y="3278188"/>
          <p14:tracePt t="14444" x="2678113" y="3278188"/>
          <p14:tracePt t="14661" x="2667000" y="3216275"/>
          <p14:tracePt t="14678" x="2578100" y="3116263"/>
          <p14:tracePt t="14695" x="2528888" y="3041650"/>
          <p14:tracePt t="14705" x="2441575" y="2952750"/>
          <p14:tracePt t="14728" x="2328863" y="2890838"/>
          <p14:tracePt t="14737" x="2228850" y="2840038"/>
          <p14:tracePt t="14762" x="2103438" y="2816225"/>
          <p14:tracePt t="14778" x="2065338" y="2816225"/>
          <p14:tracePt t="14795" x="2027238" y="2816225"/>
          <p14:tracePt t="14949" x="2027238" y="2803525"/>
          <p14:tracePt t="16681" x="2078038" y="2878138"/>
          <p14:tracePt t="16698" x="2139950" y="2952750"/>
          <p14:tracePt t="16715" x="2178050" y="3028950"/>
          <p14:tracePt t="16732" x="2265363" y="3203575"/>
          <p14:tracePt t="16745" x="2339975" y="3278188"/>
          <p14:tracePt t="16755" x="2378075" y="3341688"/>
          <p14:tracePt t="16770" x="2416175" y="3479800"/>
          <p14:tracePt t="16785" x="2416175" y="3529013"/>
          <p14:tracePt t="16799" x="2416175" y="3579813"/>
          <p14:tracePt t="16815" x="2416175" y="3667125"/>
          <p14:tracePt t="16833" x="2416175" y="3779838"/>
          <p14:tracePt t="17000" x="2416175" y="3767138"/>
          <p14:tracePt t="17030" x="2403475" y="3741738"/>
          <p14:tracePt t="17045" x="2365375" y="3692525"/>
          <p14:tracePt t="17117" x="2365375" y="3679825"/>
          <p14:tracePt t="17132" x="2352675" y="3667125"/>
          <p14:tracePt t="17201" x="2352675" y="3654425"/>
          <p14:tracePt t="17231" x="2352675" y="3629025"/>
          <p14:tracePt t="17252" x="2352675" y="3616325"/>
          <p14:tracePt t="17269" x="2365375" y="3616325"/>
          <p14:tracePt t="17286" x="2416175" y="3590925"/>
          <p14:tracePt t="17299" x="2465388" y="3567113"/>
          <p14:tracePt t="17315" x="2516188" y="3541713"/>
          <p14:tracePt t="17418" x="2528888" y="3529013"/>
          <p14:tracePt t="17448" x="2541588" y="3529013"/>
          <p14:tracePt t="17453" x="2565400" y="3529013"/>
          <p14:tracePt t="17482" x="2790825" y="3529013"/>
          <p14:tracePt t="17501" x="2916238" y="3529013"/>
          <p14:tracePt t="17517" x="3003550" y="3529013"/>
          <p14:tracePt t="17532" x="3067050" y="3529013"/>
          <p14:tracePt t="17548" x="3103563" y="3529013"/>
          <p14:tracePt t="19226" x="3128963" y="3529013"/>
          <p14:tracePt t="19251" x="3141663" y="3529013"/>
          <p14:tracePt t="19278" x="3216275" y="3529013"/>
          <p14:tracePt t="19295" x="3228975" y="3529013"/>
          <p14:tracePt t="19629" x="3254375" y="3529013"/>
          <p14:tracePt t="19635" x="3267075" y="3541713"/>
          <p14:tracePt t="19664" x="3292475" y="3541713"/>
          <p14:tracePt t="19678" x="3317875" y="3554413"/>
          <p14:tracePt t="21643" x="3292475" y="3554413"/>
          <p14:tracePt t="21661" x="3267075" y="3554413"/>
          <p14:tracePt t="21678" x="3205163" y="3554413"/>
          <p14:tracePt t="21695" x="3167063" y="3554413"/>
          <p14:tracePt t="21711" x="3128963" y="3567113"/>
          <p14:tracePt t="21729" x="3067050" y="3567113"/>
          <p14:tracePt t="21745" x="3016250" y="3567113"/>
          <p14:tracePt t="21762" x="2967038" y="3567113"/>
          <p14:tracePt t="21781" x="2879725" y="3579813"/>
          <p14:tracePt t="21795" x="2816225" y="3590925"/>
          <p14:tracePt t="21811" x="2767013" y="3590925"/>
          <p14:tracePt t="21828" x="2690813" y="3603625"/>
          <p14:tracePt t="21965" x="2654300" y="3603625"/>
          <p14:tracePt t="21984" x="2641600" y="3603625"/>
          <p14:tracePt t="22011" x="2616200" y="3603625"/>
          <p14:tracePt t="22028" x="2554288" y="3603625"/>
          <p14:tracePt t="22045" x="2516188" y="3603625"/>
          <p14:tracePt t="22062" x="2490788" y="3603625"/>
          <p14:tracePt t="22081" x="2441575" y="3590925"/>
          <p14:tracePt t="22095" x="2428875" y="3590925"/>
          <p14:tracePt t="22215" x="2403475" y="3590925"/>
          <p14:tracePt t="22245" x="2403475" y="3579813"/>
          <p14:tracePt t="22261" x="2390775" y="3567113"/>
          <p14:tracePt t="22266" x="2390775" y="3554413"/>
          <p14:tracePt t="22313" x="2390775" y="3541713"/>
          <p14:tracePt t="22330" x="2378075" y="3541713"/>
          <p14:tracePt t="22345" x="2365375" y="3541713"/>
          <p14:tracePt t="22365" x="2352675" y="3529013"/>
          <p14:tracePt t="22398" x="2352675" y="3503613"/>
          <p14:tracePt t="22411" x="2339975" y="3503613"/>
          <p14:tracePt t="22564" x="2339975" y="3490913"/>
          <p14:tracePt t="22843" x="2339975" y="3479800"/>
          <p14:tracePt t="22888" x="2339975" y="3467100"/>
          <p14:tracePt t="22897" x="2352675" y="3454400"/>
          <p14:tracePt t="22928" x="2365375" y="3441700"/>
          <p14:tracePt t="22945" x="2390775" y="3429000"/>
          <p14:tracePt t="22961" x="2403475" y="3403600"/>
          <p14:tracePt t="23023" x="2428875" y="3341688"/>
          <p14:tracePt t="23083" x="2441575" y="3328988"/>
          <p14:tracePt t="23129" x="2452688" y="3303588"/>
          <p14:tracePt t="23162" x="2465388" y="3290888"/>
          <p14:tracePt t="23184" x="2478088" y="3267075"/>
          <p14:tracePt t="23344" x="2478088" y="3278188"/>
          <p14:tracePt t="23362" x="2478088" y="3303588"/>
          <p14:tracePt t="23384" x="2452688" y="3303588"/>
          <p14:tracePt t="23398" x="2441575" y="3328988"/>
          <p14:tracePt t="23415" x="2416175" y="3328988"/>
          <p14:tracePt t="23432" x="2416175" y="3354388"/>
          <p14:tracePt t="23444" x="2403475" y="3367088"/>
          <p14:tracePt t="23534" x="2403475" y="3378200"/>
          <p14:tracePt t="23615" x="2390775" y="3390900"/>
          <p14:tracePt t="24410" x="2403475" y="3390900"/>
          <p14:tracePt t="24435" x="2441575" y="3390900"/>
          <p14:tracePt t="24450" x="2554288" y="3416300"/>
          <p14:tracePt t="24466" x="2641600" y="3416300"/>
          <p14:tracePt t="24486" x="2703513" y="3429000"/>
          <p14:tracePt t="24502" x="2741613" y="3429000"/>
          <p14:tracePt t="24519" x="2778125" y="3429000"/>
          <p14:tracePt t="24533" x="2803525" y="3429000"/>
          <p14:tracePt t="24549" x="2854325" y="3429000"/>
          <p14:tracePt t="24589" x="2867025" y="3429000"/>
          <p14:tracePt t="24602" x="2879725" y="3429000"/>
          <p14:tracePt t="24712" x="2928938" y="3416300"/>
          <p14:tracePt t="24718" x="2941638" y="3416300"/>
          <p14:tracePt t="24733" x="3003550" y="3403600"/>
          <p14:tracePt t="24751" x="3016250" y="3390900"/>
          <p14:tracePt t="24893" x="3028950" y="3378200"/>
          <p14:tracePt t="25031" x="3054350" y="3378200"/>
          <p14:tracePt t="25046" x="3067050" y="3378200"/>
          <p14:tracePt t="25193" x="3141663" y="3390900"/>
          <p14:tracePt t="25202" x="3154363" y="3403600"/>
          <p14:tracePt t="25219" x="3179763" y="3403600"/>
          <p14:tracePt t="25916" x="3179763" y="3390900"/>
          <p14:tracePt t="28316" x="3167063" y="3390900"/>
          <p14:tracePt t="28328" x="3154363" y="3390900"/>
          <p14:tracePt t="28348" x="3141663" y="3390900"/>
          <p14:tracePt t="28546" x="3192463" y="3390900"/>
          <p14:tracePt t="28564" x="3228975" y="3390900"/>
          <p14:tracePt t="28578" x="3267075" y="3403600"/>
          <p14:tracePt t="28598" x="3279775" y="3403600"/>
          <p14:tracePt t="28614" x="3328988" y="3416300"/>
          <p14:tracePt t="28628" x="3417888" y="3454400"/>
          <p14:tracePt t="28646" x="3630613" y="3503613"/>
          <p14:tracePt t="28663" x="3817938" y="3529013"/>
          <p14:tracePt t="28679" x="4092575" y="3579813"/>
          <p14:tracePt t="28699" x="4394200" y="3603625"/>
          <p14:tracePt t="28715" x="4581525" y="3603625"/>
          <p14:tracePt t="28731" x="4643438" y="3603625"/>
          <p14:tracePt t="28899" x="4606925" y="3603625"/>
          <p14:tracePt t="28915" x="4530725" y="3603625"/>
          <p14:tracePt t="28931" x="4494213" y="3603625"/>
          <p14:tracePt t="28948" x="4456113" y="3590925"/>
          <p14:tracePt t="28962" x="4443413" y="3590925"/>
          <p14:tracePt t="28978" x="4418013" y="3579813"/>
          <p14:tracePt t="29033" x="4394200" y="3579813"/>
          <p14:tracePt t="29286" x="4381500" y="3554413"/>
          <p14:tracePt t="33829" x="4394200" y="3554413"/>
          <p14:tracePt t="33860" x="4406900" y="3554413"/>
          <p14:tracePt t="33882" x="4443413" y="3541713"/>
          <p14:tracePt t="33898" x="4468813" y="3516313"/>
          <p14:tracePt t="33912" x="4481513" y="3516313"/>
          <p14:tracePt t="33931" x="4506913" y="3490913"/>
          <p14:tracePt t="34028" x="4518025" y="3490913"/>
          <p14:tracePt t="34045" x="4530725" y="3490913"/>
          <p14:tracePt t="34062" x="4543425" y="3490913"/>
          <p14:tracePt t="34067" x="4556125" y="3490913"/>
          <p14:tracePt t="34182" x="4568825" y="3490913"/>
          <p14:tracePt t="34199" x="4619625" y="3541713"/>
          <p14:tracePt t="34214" x="4732338" y="3692525"/>
          <p14:tracePt t="34231" x="4832350" y="3829050"/>
          <p14:tracePt t="34245" x="4894263" y="3941763"/>
          <p14:tracePt t="34265" x="4906963" y="3992563"/>
          <p14:tracePt t="34299" x="4906963" y="4017963"/>
          <p14:tracePt t="34328" x="4906963" y="4029075"/>
          <p14:tracePt t="34345" x="4906963" y="4067175"/>
          <p14:tracePt t="34362" x="4906963" y="4092575"/>
          <p14:tracePt t="34399" x="4906963" y="4105275"/>
          <p14:tracePt t="34416" x="4881563" y="4154488"/>
          <p14:tracePt t="34431" x="4832350" y="4217988"/>
          <p14:tracePt t="34446" x="4794250" y="4241800"/>
          <p14:tracePt t="34464" x="4743450" y="4267200"/>
          <p14:tracePt t="34482" x="4668838" y="4318000"/>
          <p14:tracePt t="34500" x="4594225" y="4341813"/>
          <p14:tracePt t="34514" x="4568825" y="4341813"/>
          <p14:tracePt t="34530" x="4543425" y="4354513"/>
          <p14:tracePt t="34546" x="4481513" y="4354513"/>
          <p14:tracePt t="34564" x="4368800" y="4354513"/>
          <p14:tracePt t="34582" x="4243388" y="4354513"/>
          <p14:tracePt t="34599" x="4143375" y="4341813"/>
          <p14:tracePt t="34615" x="4081463" y="4341813"/>
          <p14:tracePt t="34629" x="4005263" y="4341813"/>
          <p14:tracePt t="34647" x="3856038" y="4341813"/>
          <p14:tracePt t="34661" x="3730625" y="4341813"/>
          <p14:tracePt t="34683" x="3605213" y="4354513"/>
          <p14:tracePt t="34701" x="3541713" y="4367213"/>
          <p14:tracePt t="34714" x="3441700" y="4379913"/>
          <p14:tracePt t="34732" x="3267075" y="4418013"/>
          <p14:tracePt t="34746" x="3141663" y="4430713"/>
          <p14:tracePt t="34763" x="3041650" y="4467225"/>
          <p14:tracePt t="34785" x="2979738" y="4492625"/>
          <p14:tracePt t="34801" x="2954338" y="4492625"/>
          <p14:tracePt t="34813" x="2941638" y="4492625"/>
          <p14:tracePt t="34831" x="2916238" y="4492625"/>
          <p14:tracePt t="34845" x="2903538" y="4492625"/>
          <p14:tracePt t="34861" x="2867025" y="4492625"/>
          <p14:tracePt t="34885" x="2767013" y="4518025"/>
          <p14:tracePt t="34899" x="2678113" y="4530725"/>
          <p14:tracePt t="34917" x="2565400" y="4554538"/>
          <p14:tracePt t="34932" x="2503488" y="4579938"/>
          <p14:tracePt t="34949" x="2441575" y="4579938"/>
          <p14:tracePt t="34962" x="2403475" y="4592638"/>
          <p14:tracePt t="34983" x="2378075" y="4592638"/>
          <p14:tracePt t="35000" x="2365375" y="4592638"/>
          <p14:tracePt t="35316" x="2365375" y="4579938"/>
          <p14:tracePt t="41480" x="2390775" y="4567238"/>
          <p14:tracePt t="41484" x="2428875" y="4530725"/>
          <p14:tracePt t="41501" x="2478088" y="4467225"/>
          <p14:tracePt t="41517" x="2490788" y="4467225"/>
          <p14:tracePt t="42117" x="2503488" y="4467225"/>
          <p14:tracePt t="42250" x="2503488" y="4479925"/>
          <p14:tracePt t="42266" x="2503488" y="4492625"/>
          <p14:tracePt t="42280" x="2503488" y="4505325"/>
          <p14:tracePt t="42302" x="2490788" y="4530725"/>
          <p14:tracePt t="42319" x="2490788" y="4554538"/>
          <p14:tracePt t="42334" x="2478088" y="4592638"/>
          <p14:tracePt t="42350" x="2452688" y="4643438"/>
          <p14:tracePt t="42364" x="2428875" y="4692650"/>
          <p14:tracePt t="42381" x="2403475" y="4730750"/>
          <p14:tracePt t="42403" x="2378075" y="4805363"/>
          <p14:tracePt t="42417" x="2352675" y="4830763"/>
          <p14:tracePt t="42509" x="2352675" y="4843463"/>
          <p14:tracePt t="42521" x="2352675" y="4856163"/>
          <p14:tracePt t="42534" x="2339975" y="4868863"/>
          <p14:tracePt t="43060" x="2390775" y="4856163"/>
          <p14:tracePt t="43066" x="2428875" y="4843463"/>
          <p14:tracePt t="43083" x="2528888" y="4830763"/>
          <p14:tracePt t="43105" x="2703513" y="4830763"/>
          <p14:tracePt t="43121" x="2778125" y="4830763"/>
          <p14:tracePt t="43135" x="2803525" y="4818063"/>
          <p14:tracePt t="43152" x="2854325" y="4818063"/>
          <p14:tracePt t="43166" x="2867025" y="4818063"/>
          <p14:tracePt t="43386" x="2890838" y="4818063"/>
          <p14:tracePt t="43405" x="2928938" y="4818063"/>
          <p14:tracePt t="43425" x="2992438" y="4805363"/>
          <p14:tracePt t="43436" x="3003550" y="4805363"/>
          <p14:tracePt t="43454" x="3028950" y="4792663"/>
          <p14:tracePt t="43468" x="3054350" y="4792663"/>
          <p14:tracePt t="43484" x="3092450" y="4779963"/>
          <p14:tracePt t="43494" x="3128963" y="4768850"/>
          <p14:tracePt t="43505" x="3167063" y="4768850"/>
          <p14:tracePt t="43521" x="3179763" y="4768850"/>
          <p14:tracePt t="44926" x="3216275" y="4768850"/>
          <p14:tracePt t="45509" x="3267075" y="4843463"/>
          <p14:tracePt t="45528" x="3292475" y="4868863"/>
          <p14:tracePt t="45544" x="3317875" y="4892675"/>
          <p14:tracePt t="47415" x="3305175" y="4892675"/>
          <p14:tracePt t="47436" x="3292475" y="4892675"/>
          <p14:tracePt t="47449" x="3267075" y="4892675"/>
          <p14:tracePt t="47462" x="3241675" y="4892675"/>
          <p14:tracePt t="47628" x="3228975" y="4905375"/>
          <p14:tracePt t="47647" x="3205163" y="4905375"/>
          <p14:tracePt t="47664" x="3167063" y="4918075"/>
          <p14:tracePt t="47681" x="3054350" y="4943475"/>
          <p14:tracePt t="47716" x="3003550" y="4956175"/>
          <p14:tracePt t="47734" x="2979738" y="4956175"/>
          <p14:tracePt t="47748" x="2954338" y="4956175"/>
          <p14:tracePt t="47764" x="2941638" y="4968875"/>
          <p14:tracePt t="47780" x="2903538" y="4968875"/>
          <p14:tracePt t="47794" x="2879725" y="4968875"/>
          <p14:tracePt t="47816" x="2854325" y="4968875"/>
          <p14:tracePt t="47836" x="2841625" y="4968875"/>
          <p14:tracePt t="47849" x="2828925" y="4981575"/>
          <p14:tracePt t="47881" x="2778125" y="4981575"/>
          <p14:tracePt t="47896" x="2754313" y="4981575"/>
          <p14:tracePt t="47925" x="2703513" y="4981575"/>
          <p14:tracePt t="47935" x="2690813" y="4981575"/>
          <p14:tracePt t="47948" x="2678113" y="4981575"/>
          <p14:tracePt t="47964" x="2654300" y="4981575"/>
          <p14:tracePt t="47987" x="2628900" y="4981575"/>
          <p14:tracePt t="47995" x="2616200" y="4981575"/>
          <p14:tracePt t="48003" x="2603500" y="4981575"/>
          <p14:tracePt t="48033" x="2590800" y="4968875"/>
          <p14:tracePt t="48053" x="2578100" y="4968875"/>
          <p14:tracePt t="48066" x="2554288" y="4956175"/>
          <p14:tracePt t="48082" x="2528888" y="4956175"/>
          <p14:tracePt t="48095" x="2516188" y="4956175"/>
          <p14:tracePt t="48118" x="2503488" y="4943475"/>
          <p14:tracePt t="48150" x="2490788" y="4930775"/>
          <p14:tracePt t="48164" x="2478088" y="4918075"/>
          <p14:tracePt t="48197" x="2452688" y="4905375"/>
          <p14:tracePt t="48217" x="2428875" y="4892675"/>
          <p14:tracePt t="48395" x="2416175" y="4879975"/>
          <p14:tracePt t="48483" x="2403475" y="4879975"/>
          <p14:tracePt t="48542" x="2403475" y="4868863"/>
          <p14:tracePt t="48583" x="2403475" y="4856163"/>
          <p14:tracePt t="48666" x="2403475" y="4843463"/>
          <p14:tracePt t="48681" x="2403475" y="4830763"/>
          <p14:tracePt t="48710" x="2403475" y="4818063"/>
          <p14:tracePt t="48749" x="2416175" y="4805363"/>
          <p14:tracePt t="48798" x="2416175" y="4792663"/>
          <p14:tracePt t="48851" x="2416175" y="4779963"/>
          <p14:tracePt t="48982" x="2416175" y="4756150"/>
          <p14:tracePt t="50589" x="2428875" y="4743450"/>
          <p14:tracePt t="50610" x="2503488" y="4743450"/>
          <p14:tracePt t="50628" x="2578100" y="4768850"/>
          <p14:tracePt t="50644" x="2690813" y="4792663"/>
          <p14:tracePt t="50660" x="2778125" y="4818063"/>
          <p14:tracePt t="50677" x="2867025" y="4843463"/>
          <p14:tracePt t="50694" x="2954338" y="4868863"/>
          <p14:tracePt t="50711" x="3003550" y="4868863"/>
          <p14:tracePt t="50879" x="3028950" y="4868863"/>
          <p14:tracePt t="50966" x="3067050" y="4868863"/>
          <p14:tracePt t="50981" x="3079750" y="4868863"/>
          <p14:tracePt t="50994" x="3103563" y="4868863"/>
          <p14:tracePt t="51010" x="3116263" y="4856163"/>
          <p14:tracePt t="51092" x="3128963" y="4830763"/>
          <p14:tracePt t="51110" x="3141663" y="4818063"/>
          <p14:tracePt t="51130" x="3154363" y="4818063"/>
          <p14:tracePt t="51143" x="3154363" y="4792663"/>
          <p14:tracePt t="51228" x="3154363" y="4779963"/>
          <p14:tracePt t="51243" x="3167063" y="4779963"/>
          <p14:tracePt t="54266" x="3167063" y="4756150"/>
          <p14:tracePt t="54383" x="3216275" y="4756150"/>
          <p14:tracePt t="54398" x="3279775" y="4756150"/>
          <p14:tracePt t="54414" x="3317875" y="4756150"/>
          <p14:tracePt t="54443" x="3341688" y="4756150"/>
          <p14:tracePt t="54498" x="3354388" y="4743450"/>
          <p14:tracePt t="54514" x="3429000" y="4743450"/>
          <p14:tracePt t="54543" x="3592513" y="4705350"/>
          <p14:tracePt t="54553" x="3730625" y="4679950"/>
          <p14:tracePt t="54568" x="3743325" y="4667250"/>
          <p14:tracePt t="54582" x="3817938" y="4643438"/>
          <p14:tracePt t="54598" x="3856038" y="4643438"/>
          <p14:tracePt t="54737" x="3867150" y="4643438"/>
          <p14:tracePt t="54778" x="3892550" y="4692650"/>
          <p14:tracePt t="54785" x="3892550" y="4705350"/>
          <p14:tracePt t="54842" x="3930650" y="4730750"/>
          <p14:tracePt t="54851" x="3968750" y="4768850"/>
          <p14:tracePt t="54868" x="4068763" y="4818063"/>
          <p14:tracePt t="54885" x="4092575" y="4818063"/>
          <p14:tracePt t="54898" x="4143375" y="4830763"/>
          <p14:tracePt t="54914" x="4168775" y="4830763"/>
          <p14:tracePt t="54943" x="4181475" y="4830763"/>
          <p14:tracePt t="55895" x="4230688" y="4805363"/>
          <p14:tracePt t="55906" x="4506913" y="4705350"/>
          <p14:tracePt t="55918" x="4743450" y="4692650"/>
          <p14:tracePt t="55925" x="4919663" y="4630738"/>
          <p14:tracePt t="55943" x="5432425" y="4543425"/>
          <p14:tracePt t="55960" x="5732463" y="4405313"/>
          <p14:tracePt t="55970" x="6208713" y="4292600"/>
          <p14:tracePt t="55986" x="6734175" y="4129088"/>
          <p14:tracePt t="56001" x="7235825" y="4005263"/>
          <p14:tracePt t="56018" x="7623175" y="3816350"/>
          <p14:tracePt t="56043" x="7961313" y="3603625"/>
          <p14:tracePt t="56060" x="8123238" y="3503613"/>
          <p14:tracePt t="56070" x="8186738" y="3467100"/>
          <p14:tracePt t="56086" x="8212138" y="3429000"/>
          <p14:tracePt t="56102" x="8223250" y="3429000"/>
          <p14:tracePt t="56145" x="8223250" y="3416300"/>
          <p14:tracePt t="56180" x="8235950" y="3354388"/>
          <p14:tracePt t="56186" x="8248650" y="3328988"/>
          <p14:tracePt t="56202" x="8274050" y="3290888"/>
          <p14:tracePt t="56218" x="8286750" y="3254375"/>
          <p14:tracePt t="56243" x="8324850" y="3203575"/>
          <p14:tracePt t="56260" x="8374063" y="3154363"/>
          <p14:tracePt t="56276" x="8374063" y="3128963"/>
          <p14:tracePt t="56379" x="8348663" y="3128963"/>
          <p14:tracePt t="56392" x="8299450" y="3128963"/>
          <p14:tracePt t="56412" x="8223250" y="3128963"/>
          <p14:tracePt t="56426" x="8161338" y="3154363"/>
          <p14:tracePt t="56449" x="8110538" y="3178175"/>
          <p14:tracePt t="56462" x="8099425" y="3190875"/>
          <p14:tracePt t="56479" x="8086725" y="3190875"/>
          <p14:tracePt t="56494" x="8074025" y="3190875"/>
          <p14:tracePt t="58483" x="8074025" y="3216275"/>
          <p14:tracePt t="58495" x="8074025" y="3241675"/>
          <p14:tracePt t="58513" x="8035925" y="3328988"/>
          <p14:tracePt t="58527" x="7999413" y="3403600"/>
          <p14:tracePt t="58532" x="7935913" y="3490913"/>
          <p14:tracePt t="58550" x="7810500" y="3667125"/>
          <p14:tracePt t="58567" x="7685088" y="3779838"/>
          <p14:tracePt t="58585" x="7610475" y="3854450"/>
          <p14:tracePt t="58597" x="7597775" y="3867150"/>
          <p14:tracePt t="58629" x="7572375" y="3867150"/>
          <p14:tracePt t="58650" x="7485063" y="3892550"/>
          <p14:tracePt t="58665" x="7472363" y="3892550"/>
          <p14:tracePt t="58701" x="7459663" y="3892550"/>
          <p14:tracePt t="58727" x="7448550" y="3892550"/>
          <p14:tracePt t="58737" x="7423150" y="3892550"/>
          <p14:tracePt t="58749" x="7410450" y="3892550"/>
          <p14:tracePt t="58764" x="7359650" y="3892550"/>
          <p14:tracePt t="58780" x="7310438" y="3892550"/>
          <p14:tracePt t="58797" x="7272338" y="3892550"/>
          <p14:tracePt t="58813" x="7235825" y="3892550"/>
          <p14:tracePt t="58953" x="7272338" y="3879850"/>
          <p14:tracePt t="58965" x="7285038" y="3879850"/>
          <p14:tracePt t="58981" x="7372350" y="3803650"/>
          <p14:tracePt t="58997" x="7548563" y="3754438"/>
          <p14:tracePt t="59013" x="7835900" y="3679825"/>
          <p14:tracePt t="59030" x="8086725" y="3629025"/>
          <p14:tracePt t="59035" x="8174038" y="3616325"/>
          <p14:tracePt t="59051" x="8248650" y="3579813"/>
          <p14:tracePt t="59068" x="8274050" y="3567113"/>
          <p14:tracePt t="59096" x="8274050" y="3554413"/>
          <p14:tracePt t="60178" x="8274050" y="3541713"/>
          <p14:tracePt t="62665" x="8212138" y="3554413"/>
          <p14:tracePt t="62681" x="8135938" y="3603625"/>
          <p14:tracePt t="62694" x="8123238" y="3629025"/>
          <p14:tracePt t="62712" x="8074025" y="3667125"/>
          <p14:tracePt t="62727" x="8023225" y="3703638"/>
          <p14:tracePt t="62745" x="7974013" y="3741738"/>
          <p14:tracePt t="62764" x="7948613" y="3779838"/>
          <p14:tracePt t="62780" x="7886700" y="3816350"/>
          <p14:tracePt t="62794" x="7785100" y="3867150"/>
          <p14:tracePt t="62811" x="7723188" y="3892550"/>
          <p14:tracePt t="62846" x="7585075" y="3905250"/>
          <p14:tracePt t="62864" x="7523163" y="3905250"/>
          <p14:tracePt t="62880" x="7472363" y="3905250"/>
          <p14:tracePt t="62881" x="7435850" y="3905250"/>
          <p14:tracePt t="62897" x="7372350" y="3879850"/>
          <p14:tracePt t="62913" x="7335838" y="3867150"/>
          <p14:tracePt t="62927" x="7310438" y="3854450"/>
          <p14:tracePt t="62946" x="7246938" y="3803650"/>
          <p14:tracePt t="62966" x="7197725" y="3779838"/>
          <p14:tracePt t="62982" x="7172325" y="3767138"/>
          <p14:tracePt t="63029" x="7159625" y="3754438"/>
          <p14:tracePt t="63064" x="7159625" y="3741738"/>
          <p14:tracePt t="63096" x="7159625" y="3716338"/>
          <p14:tracePt t="63113" x="7146925" y="3679825"/>
          <p14:tracePt t="63144" x="7123113" y="3654425"/>
          <p14:tracePt t="63197" x="7123113" y="3641725"/>
          <p14:tracePt t="63228" x="7123113" y="3629025"/>
          <p14:tracePt t="63243" x="7123113" y="3616325"/>
          <p14:tracePt t="63281" x="7123113" y="3603625"/>
          <p14:tracePt t="63313" x="7110413" y="3579813"/>
          <p14:tracePt t="63329" x="7110413" y="3567113"/>
          <p14:tracePt t="63367" x="7110413" y="3554413"/>
          <p14:tracePt t="63396" x="7110413" y="3529013"/>
          <p14:tracePt t="64019" x="7110413" y="3516313"/>
          <p14:tracePt t="65558" x="7146925" y="3503613"/>
          <p14:tracePt t="65576" x="7197725" y="3503613"/>
          <p14:tracePt t="65593" x="7323138" y="3503613"/>
          <p14:tracePt t="65602" x="7359650" y="3503613"/>
          <p14:tracePt t="65618" x="7448550" y="3503613"/>
          <p14:tracePt t="65634" x="7497763" y="3503613"/>
          <p14:tracePt t="65650" x="7548563" y="3490913"/>
          <p14:tracePt t="65659" x="7572375" y="3490913"/>
          <p14:tracePt t="65676" x="7661275" y="3490913"/>
          <p14:tracePt t="65686" x="7723188" y="3490913"/>
          <p14:tracePt t="65702" x="7848600" y="3490913"/>
          <p14:tracePt t="65718" x="7935913" y="3479800"/>
          <p14:tracePt t="65734" x="8035925" y="3479800"/>
          <p14:tracePt t="65751" x="8123238" y="3479800"/>
          <p14:tracePt t="65779" x="8135938" y="3479800"/>
          <p14:tracePt t="65842" x="8135938" y="3467100"/>
          <p14:tracePt t="65975" x="8099425" y="3467100"/>
          <p14:tracePt t="65993" x="8035925" y="3467100"/>
          <p14:tracePt t="66002" x="8023225" y="3467100"/>
          <p14:tracePt t="66150" x="8010525" y="3467100"/>
          <p14:tracePt t="66339" x="7999413" y="3479800"/>
          <p14:tracePt t="66352" x="7986713" y="3479800"/>
          <p14:tracePt t="66360" x="7974013" y="3479800"/>
          <p14:tracePt t="66376" x="7961313" y="3479800"/>
          <p14:tracePt t="69697" x="7974013" y="3479800"/>
          <p14:tracePt t="69713" x="8023225" y="3479800"/>
          <p14:tracePt t="69729" x="8061325" y="3479800"/>
          <p14:tracePt t="69743" x="8099425" y="3490913"/>
          <p14:tracePt t="69764" x="8135938" y="3490913"/>
          <p14:tracePt t="69783" x="8148638" y="3490913"/>
          <p14:tracePt t="69797" x="8174038" y="3490913"/>
          <p14:tracePt t="69813" x="8261350" y="3490913"/>
          <p14:tracePt t="69830" x="8399463" y="3490913"/>
          <p14:tracePt t="69847" x="8512175" y="3503613"/>
          <p14:tracePt t="69860" x="8599488" y="3516313"/>
          <p14:tracePt t="69883" x="8699500" y="3529013"/>
          <p14:tracePt t="69900" x="8724900" y="3529013"/>
          <p14:tracePt t="69996" x="8786813" y="3541713"/>
          <p14:tracePt t="70015" x="8837613" y="3567113"/>
          <p14:tracePt t="70031" x="8912225" y="3590925"/>
          <p14:tracePt t="70044" x="8924925" y="3590925"/>
          <p14:tracePt t="70162" x="8963025" y="3616325"/>
          <p14:tracePt t="72527" x="8963025" y="3603625"/>
          <p14:tracePt t="72541" x="8937625" y="3603625"/>
          <p14:tracePt t="72553" x="8874125" y="3603625"/>
          <p14:tracePt t="72569" x="8786813" y="3629025"/>
          <p14:tracePt t="72593" x="8435975" y="3716338"/>
          <p14:tracePt t="72609" x="8235950" y="3779838"/>
          <p14:tracePt t="72626" x="8061325" y="3829050"/>
          <p14:tracePt t="72643" x="7923213" y="3879850"/>
          <p14:tracePt t="72659" x="7848600" y="3905250"/>
          <p14:tracePt t="72669" x="7810500" y="3905250"/>
          <p14:tracePt t="72677" x="7785100" y="3916363"/>
          <p14:tracePt t="72693" x="7735888" y="3929063"/>
          <p14:tracePt t="72709" x="7710488" y="3929063"/>
          <p14:tracePt t="72726" x="7673975" y="3929063"/>
          <p14:tracePt t="72742" x="7661275" y="3929063"/>
          <p14:tracePt t="72759" x="7635875" y="3929063"/>
          <p14:tracePt t="72776" x="7585075" y="3929063"/>
          <p14:tracePt t="72793" x="7448550" y="3929063"/>
          <p14:tracePt t="72809" x="7385050" y="3941763"/>
          <p14:tracePt t="72826" x="7310438" y="3941763"/>
          <p14:tracePt t="72843" x="7297738" y="3941763"/>
          <p14:tracePt t="74499" x="7310438" y="3941763"/>
          <p14:tracePt t="74514" x="7335838" y="3929063"/>
          <p14:tracePt t="74578" x="7348538" y="3929063"/>
          <p14:tracePt t="74614" x="7372350" y="3941763"/>
          <p14:tracePt t="74630" x="7397750" y="3967163"/>
          <p14:tracePt t="74646" x="7423150" y="4005263"/>
          <p14:tracePt t="74659" x="7448550" y="4017963"/>
          <p14:tracePt t="74677" x="7472363" y="4017963"/>
          <p14:tracePt t="74698" x="7635875" y="4079875"/>
          <p14:tracePt t="74714" x="7673975" y="4079875"/>
          <p14:tracePt t="74732" x="7723188" y="4092575"/>
          <p14:tracePt t="74745" x="7748588" y="4117975"/>
          <p14:tracePt t="74763" x="7797800" y="4117975"/>
          <p14:tracePt t="74776" x="7810500" y="4129088"/>
          <p14:tracePt t="74781" x="7823200" y="4129088"/>
          <p14:tracePt t="74798" x="7886700" y="4129088"/>
          <p14:tracePt t="74814" x="7935913" y="4154488"/>
          <p14:tracePt t="74983" x="7986713" y="4179888"/>
          <p14:tracePt t="74994" x="8061325" y="4205288"/>
          <p14:tracePt t="75002" x="8074025" y="4217988"/>
          <p14:tracePt t="75443" x="8074025" y="4205288"/>
          <p14:tracePt t="77427" x="8074025" y="4230688"/>
          <p14:tracePt t="77441" x="8074025" y="4241800"/>
          <p14:tracePt t="77451" x="8086725" y="4241800"/>
          <p14:tracePt t="77467" x="8123238" y="4279900"/>
          <p14:tracePt t="77484" x="8161338" y="4330700"/>
          <p14:tracePt t="77509" x="8212138" y="4341813"/>
          <p14:tracePt t="77541" x="8223250" y="4341813"/>
          <p14:tracePt t="77938" x="8261350" y="4330700"/>
          <p14:tracePt t="77959" x="8374063" y="4279900"/>
          <p14:tracePt t="77968" x="8548688" y="4279900"/>
          <p14:tracePt t="77986" x="8750300" y="4279900"/>
          <p14:tracePt t="78009" x="9099550" y="4279900"/>
          <p14:tracePt t="78029" x="9350375" y="4279900"/>
          <p14:tracePt t="78036" x="9450388" y="4279900"/>
          <p14:tracePt t="78059" x="9663113" y="4254500"/>
          <p14:tracePt t="78068" x="9701213" y="4230688"/>
          <p14:tracePt t="78093" x="9713913" y="4217988"/>
          <p14:tracePt t="78110" x="9713913" y="4205288"/>
          <p14:tracePt t="78126" x="9713913" y="4192588"/>
          <p14:tracePt t="78143" x="9701213" y="4167188"/>
          <p14:tracePt t="78159" x="9688513" y="4117975"/>
          <p14:tracePt t="78168" x="9688513" y="4105275"/>
          <p14:tracePt t="78193" x="9613900" y="4017963"/>
          <p14:tracePt t="78210" x="9601200" y="3992563"/>
          <p14:tracePt t="78308" x="9513888" y="3992563"/>
          <p14:tracePt t="78326" x="9337675" y="3992563"/>
          <p14:tracePt t="78342" x="9224963" y="4017963"/>
          <p14:tracePt t="78359" x="9175750" y="4029075"/>
          <p14:tracePt t="78369" x="9163050" y="4041775"/>
          <p14:tracePt t="78385" x="9150350" y="4054475"/>
          <p14:tracePt t="78409" x="9137650" y="4067175"/>
          <p14:tracePt t="81746" x="9150350" y="4067175"/>
          <p14:tracePt t="82049" x="9150350" y="3916363"/>
          <p14:tracePt t="82063" x="9150350" y="3879850"/>
          <p14:tracePt t="82085" x="9150350" y="3841750"/>
          <p14:tracePt t="83129" x="9150350" y="3829050"/>
          <p14:tracePt t="83660" x="9137650" y="3892550"/>
          <p14:tracePt t="83667" x="9124950" y="3929063"/>
          <p14:tracePt t="83682" x="9075738" y="4005263"/>
          <p14:tracePt t="83697" x="8999538" y="4141788"/>
          <p14:tracePt t="83725" x="8899525" y="4279900"/>
          <p14:tracePt t="83735" x="8863013" y="4330700"/>
          <p14:tracePt t="83751" x="8824913" y="4392613"/>
          <p14:tracePt t="83767" x="8799513" y="4430713"/>
          <p14:tracePt t="83783" x="8774113" y="4467225"/>
          <p14:tracePt t="83797" x="8763000" y="4492625"/>
          <p14:tracePt t="83825" x="8712200" y="4605338"/>
          <p14:tracePt t="83835" x="8712200" y="4630738"/>
          <p14:tracePt t="83851" x="8712200" y="4692650"/>
          <p14:tracePt t="83866" x="8712200" y="4705350"/>
          <p14:tracePt t="83884" x="8712200" y="4718050"/>
          <p14:tracePt t="83924" x="8712200" y="4743450"/>
          <p14:tracePt t="83942" x="8674100" y="4830763"/>
          <p14:tracePt t="83951" x="8661400" y="4868863"/>
          <p14:tracePt t="83967" x="8624888" y="4956175"/>
          <p14:tracePt t="83983" x="8612188" y="4992688"/>
          <p14:tracePt t="83999" x="8612188" y="5005388"/>
          <p14:tracePt t="84081" x="8599488" y="500538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|2.3|4.1|3.2|5|6|3|1|3.4|4.2|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6.7|4.9|1.9|2|1|1.4|18.9|2.7|7.3|2|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0.9|0.8|2.2|1.1|0.1|0.1|0.4|0.4|0.1|0.1|0.1|0.1|0.2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|3.1|1.8|4.3|4.4|1.2|5.9|6.4|1|3.7|5|1.5|4.3|7.1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1.4|3.2|3.3|1.9|4.1|6.1|2.8|4.2|2.3|2.4|3.3|7.4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1.4|3.2|3.3|1.9|4.1|6.1|2.8|4.2|2.3|2.4|3.3|7.4|2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2|15.4|18.5|17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1.4|3.2|3.3|1.9|4.1|6.1|2.8|4.2|2.3|2.4|3.3|7.4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8|5.6|0.8|2.4|8.3|8.9|3.1|3|4.1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|3.6|2.9|3.1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.4|1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3|18.3|9.8|6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9|2.7|10.3|3.7|6.3|8.7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9|4.4|8.5|4|3.1|7.9|4.3|7.4|2.1|2.3|3.7|5.9|4.1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4|5.4|5.5|1|2.1|1.5|0.8|1.7|2.5|3.6|4.4|3|3.2|4.7|1.6|3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4|5.4|5.5|1|2.1|1.5|0.8|1.7|2.5|3.6|4.4|3|3.2|4.7|1.6|3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8|2.8|4.5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4|3.6|3.5|3.8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1.7|1.7|1.6|7.5|5.1|9.5|11.3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1.7|1.7|1.6|7.5|5.1|9.5|11.3|1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1.7|12.7|12.8|4.4|10.6|5.4|2.9|2.8|1.6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5.6|5.4|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5|8|6.1|3.3|2.7|2.4|1.7|3.6|0.9|11.4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598</Words>
  <Application>Microsoft Office PowerPoint</Application>
  <PresentationFormat>Widescreen</PresentationFormat>
  <Paragraphs>233</Paragraphs>
  <Slides>30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宋体</vt:lpstr>
      <vt:lpstr>Algerian</vt:lpstr>
      <vt:lpstr>Arial</vt:lpstr>
      <vt:lpstr>Arial Black</vt:lpstr>
      <vt:lpstr>Calibri</vt:lpstr>
      <vt:lpstr>Calibri Light</vt:lpstr>
      <vt:lpstr>Cambria Math</vt:lpstr>
      <vt:lpstr>DengXian</vt:lpstr>
      <vt:lpstr>DengXian</vt:lpstr>
      <vt:lpstr>Georgia</vt:lpstr>
      <vt:lpstr>Microsoft YaHei</vt:lpstr>
      <vt:lpstr>Times New Roman</vt:lpstr>
      <vt:lpstr>Trebuchet MS</vt:lpstr>
      <vt:lpstr>Verdana</vt:lpstr>
      <vt:lpstr>VNI-Times</vt:lpstr>
      <vt:lpstr>方正少儿简体</vt:lpstr>
      <vt:lpstr>站酷快乐体2016修订版</vt:lpstr>
      <vt:lpstr>Office Theme</vt:lpstr>
      <vt:lpstr>Office 主题</vt:lpstr>
      <vt:lpstr>1_Office Theme</vt:lpstr>
      <vt:lpstr>Hoạt động</vt:lpstr>
      <vt:lpstr>Slipstream</vt:lpstr>
      <vt:lpstr>2_Default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P19</dc:creator>
  <cp:lastModifiedBy>ASUS</cp:lastModifiedBy>
  <cp:revision>89</cp:revision>
  <dcterms:created xsi:type="dcterms:W3CDTF">2021-08-29T14:49:11Z</dcterms:created>
  <dcterms:modified xsi:type="dcterms:W3CDTF">2023-09-20T05:02:57Z</dcterms:modified>
</cp:coreProperties>
</file>